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Lst>
  <p:notesMasterIdLst>
    <p:notesMasterId r:id="rId10"/>
  </p:notesMasterIdLst>
  <p:sldIdLst>
    <p:sldId id="277" r:id="rId4"/>
    <p:sldId id="286" r:id="rId5"/>
    <p:sldId id="292" r:id="rId6"/>
    <p:sldId id="296" r:id="rId7"/>
    <p:sldId id="295" r:id="rId8"/>
    <p:sldId id="282" r:id="rId9"/>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6E"/>
    <a:srgbClr val="434458"/>
    <a:srgbClr val="EEF7D0"/>
    <a:srgbClr val="565B66"/>
    <a:srgbClr val="D6E2E9"/>
    <a:srgbClr val="2B2F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44"/>
    <p:restoredTop sz="83527" autoAdjust="0"/>
  </p:normalViewPr>
  <p:slideViewPr>
    <p:cSldViewPr snapToGrid="0" snapToObjects="1">
      <p:cViewPr varScale="1">
        <p:scale>
          <a:sx n="73" d="100"/>
          <a:sy n="73" d="100"/>
        </p:scale>
        <p:origin x="1306" y="6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49761B-EDEE-D547-B341-7D985A8442DC}" type="datetimeFigureOut">
              <a:rPr lang="en-US" smtClean="0"/>
              <a:t>2019/04/25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5310EA-B71A-5D44-A367-8CD477C67645}" type="slidenum">
              <a:rPr lang="en-US" smtClean="0"/>
              <a:t>‹#›</a:t>
            </a:fld>
            <a:endParaRPr lang="en-US"/>
          </a:p>
        </p:txBody>
      </p:sp>
    </p:spTree>
    <p:extLst>
      <p:ext uri="{BB962C8B-B14F-4D97-AF65-F5344CB8AC3E}">
        <p14:creationId xmlns:p14="http://schemas.microsoft.com/office/powerpoint/2010/main" val="236375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5310EA-B71A-5D44-A367-8CD477C67645}" type="slidenum">
              <a:rPr lang="en-US" smtClean="0"/>
              <a:t>1</a:t>
            </a:fld>
            <a:endParaRPr lang="en-US"/>
          </a:p>
        </p:txBody>
      </p:sp>
    </p:spTree>
    <p:extLst>
      <p:ext uri="{BB962C8B-B14F-4D97-AF65-F5344CB8AC3E}">
        <p14:creationId xmlns:p14="http://schemas.microsoft.com/office/powerpoint/2010/main" val="22386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5310EA-B71A-5D44-A367-8CD477C67645}" type="slidenum">
              <a:rPr lang="en-US" smtClean="0"/>
              <a:t>2</a:t>
            </a:fld>
            <a:endParaRPr lang="en-US"/>
          </a:p>
        </p:txBody>
      </p:sp>
    </p:spTree>
    <p:extLst>
      <p:ext uri="{BB962C8B-B14F-4D97-AF65-F5344CB8AC3E}">
        <p14:creationId xmlns:p14="http://schemas.microsoft.com/office/powerpoint/2010/main" val="953134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5310EA-B71A-5D44-A367-8CD477C67645}" type="slidenum">
              <a:rPr lang="en-US" smtClean="0"/>
              <a:t>3</a:t>
            </a:fld>
            <a:endParaRPr lang="en-US"/>
          </a:p>
        </p:txBody>
      </p:sp>
    </p:spTree>
    <p:extLst>
      <p:ext uri="{BB962C8B-B14F-4D97-AF65-F5344CB8AC3E}">
        <p14:creationId xmlns:p14="http://schemas.microsoft.com/office/powerpoint/2010/main" val="333591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5310EA-B71A-5D44-A367-8CD477C67645}" type="slidenum">
              <a:rPr lang="en-US" smtClean="0"/>
              <a:t>4</a:t>
            </a:fld>
            <a:endParaRPr lang="en-US"/>
          </a:p>
        </p:txBody>
      </p:sp>
    </p:spTree>
    <p:extLst>
      <p:ext uri="{BB962C8B-B14F-4D97-AF65-F5344CB8AC3E}">
        <p14:creationId xmlns:p14="http://schemas.microsoft.com/office/powerpoint/2010/main" val="568904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smtClean="0"/>
              <a:t>Remarque : La</a:t>
            </a:r>
            <a:r>
              <a:rPr lang="fr-CA" baseline="0" noProof="0" dirty="0" smtClean="0"/>
              <a:t> hausse fulgurante de mars 2018 à mars 2019 est grandement attribuable au projet de renouvellement du site Web, en fonction des essais par les utilisateurs. Nous avons pu répondre à la demande en rendant accessible du contenu de qualité.</a:t>
            </a:r>
          </a:p>
          <a:p>
            <a:endParaRPr lang="fr-CA" baseline="0" noProof="0" dirty="0" smtClean="0"/>
          </a:p>
          <a:p>
            <a:r>
              <a:rPr lang="fr-CA" baseline="0" noProof="0" dirty="0" smtClean="0"/>
              <a:t>Mars 2018 : </a:t>
            </a:r>
            <a:r>
              <a:rPr lang="fr-CA" noProof="0" dirty="0" smtClean="0"/>
              <a:t>3 313 visionnements de la page</a:t>
            </a:r>
          </a:p>
          <a:p>
            <a:r>
              <a:rPr lang="fr-CA" baseline="0" noProof="0" dirty="0" smtClean="0"/>
              <a:t>Mars 2019 : 10 677 visionnements de la page</a:t>
            </a:r>
          </a:p>
        </p:txBody>
      </p:sp>
      <p:sp>
        <p:nvSpPr>
          <p:cNvPr id="4" name="Slide Number Placeholder 3"/>
          <p:cNvSpPr>
            <a:spLocks noGrp="1"/>
          </p:cNvSpPr>
          <p:nvPr>
            <p:ph type="sldNum" sz="quarter" idx="5"/>
          </p:nvPr>
        </p:nvSpPr>
        <p:spPr/>
        <p:txBody>
          <a:bodyPr/>
          <a:lstStyle/>
          <a:p>
            <a:fld id="{EC5310EA-B71A-5D44-A367-8CD477C67645}" type="slidenum">
              <a:rPr lang="en-US" smtClean="0"/>
              <a:t>5</a:t>
            </a:fld>
            <a:endParaRPr lang="en-US"/>
          </a:p>
        </p:txBody>
      </p:sp>
    </p:spTree>
    <p:extLst>
      <p:ext uri="{BB962C8B-B14F-4D97-AF65-F5344CB8AC3E}">
        <p14:creationId xmlns:p14="http://schemas.microsoft.com/office/powerpoint/2010/main" val="881968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5310EA-B71A-5D44-A367-8CD477C67645}" type="slidenum">
              <a:rPr lang="en-US" smtClean="0"/>
              <a:t>6</a:t>
            </a:fld>
            <a:endParaRPr lang="en-US"/>
          </a:p>
        </p:txBody>
      </p:sp>
    </p:spTree>
    <p:extLst>
      <p:ext uri="{BB962C8B-B14F-4D97-AF65-F5344CB8AC3E}">
        <p14:creationId xmlns:p14="http://schemas.microsoft.com/office/powerpoint/2010/main" val="3440276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331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336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13076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7" Type="http://schemas.microsoft.com/office/2007/relationships/hdphoto" Target="../media/hdphoto2.wdp"/><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661E30-BD27-F748-90B0-EFD639842FC9}"/>
              </a:ext>
            </a:extLst>
          </p:cNvPr>
          <p:cNvSpPr/>
          <p:nvPr userDrawn="1"/>
        </p:nvSpPr>
        <p:spPr>
          <a:xfrm>
            <a:off x="-1" y="0"/>
            <a:ext cx="12192001" cy="6858000"/>
          </a:xfrm>
          <a:prstGeom prst="rect">
            <a:avLst/>
          </a:prstGeom>
          <a:solidFill>
            <a:srgbClr val="2B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3BF928F-8DE3-734B-AFDD-4E81CB473745}"/>
              </a:ext>
            </a:extLst>
          </p:cNvPr>
          <p:cNvSpPr/>
          <p:nvPr userDrawn="1"/>
        </p:nvSpPr>
        <p:spPr>
          <a:xfrm>
            <a:off x="0" y="0"/>
            <a:ext cx="387178" cy="6858000"/>
          </a:xfrm>
          <a:prstGeom prst="rect">
            <a:avLst/>
          </a:prstGeom>
          <a:solidFill>
            <a:srgbClr val="00A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F2383CBB-3F7A-FD4E-B729-0B0DB6367192}"/>
              </a:ext>
            </a:extLst>
          </p:cNvPr>
          <p:cNvCxnSpPr/>
          <p:nvPr userDrawn="1"/>
        </p:nvCxnSpPr>
        <p:spPr>
          <a:xfrm>
            <a:off x="1052211" y="1070919"/>
            <a:ext cx="10464286" cy="0"/>
          </a:xfrm>
          <a:prstGeom prst="line">
            <a:avLst/>
          </a:prstGeom>
          <a:ln w="12700">
            <a:solidFill>
              <a:srgbClr val="434458"/>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91E760C-7171-B44D-98C9-79042C0B7E7C}"/>
              </a:ext>
            </a:extLst>
          </p:cNvPr>
          <p:cNvPicPr>
            <a:picLocks noChangeAspect="1"/>
          </p:cNvPicPr>
          <p:nvPr userDrawn="1"/>
        </p:nvPicPr>
        <p:blipFill>
          <a:blip r:embed="rId3">
            <a:duotone>
              <a:prstClr val="black"/>
              <a:schemeClr val="accent1">
                <a:tint val="45000"/>
                <a:satMod val="400000"/>
              </a:schemeClr>
            </a:duotone>
            <a:lum bright="-41000" contrast="5000"/>
            <a:alphaModFix amt="32000"/>
          </a:blip>
          <a:stretch>
            <a:fillRect/>
          </a:stretch>
        </p:blipFill>
        <p:spPr>
          <a:xfrm rot="19439909">
            <a:off x="5782617" y="1179185"/>
            <a:ext cx="7053304" cy="7814741"/>
          </a:xfrm>
          <a:prstGeom prst="rect">
            <a:avLst/>
          </a:prstGeom>
        </p:spPr>
      </p:pic>
      <p:pic>
        <p:nvPicPr>
          <p:cNvPr id="7" name="Shape 93">
            <a:extLst>
              <a:ext uri="{FF2B5EF4-FFF2-40B4-BE49-F238E27FC236}">
                <a16:creationId xmlns:a16="http://schemas.microsoft.com/office/drawing/2014/main" id="{AAAA1931-2666-2343-874A-0298DCF1B26F}"/>
              </a:ext>
            </a:extLst>
          </p:cNvPr>
          <p:cNvPicPr preferRelativeResize="0"/>
          <p:nvPr userDrawn="1"/>
        </p:nvPicPr>
        <p:blipFill rotWithShape="1">
          <a:blip r:embed="rId4">
            <a:alphaModFix/>
            <a:extLst>
              <a:ext uri="{BEBA8EAE-BF5A-486C-A8C5-ECC9F3942E4B}">
                <a14:imgProps xmlns:a14="http://schemas.microsoft.com/office/drawing/2010/main">
                  <a14:imgLayer r:embed="rId5">
                    <a14:imgEffect>
                      <a14:brightnessContrast bright="30000"/>
                    </a14:imgEffect>
                  </a14:imgLayer>
                </a14:imgProps>
              </a:ext>
            </a:extLst>
          </a:blip>
          <a:srcRect/>
          <a:stretch/>
        </p:blipFill>
        <p:spPr>
          <a:xfrm>
            <a:off x="7540774" y="633405"/>
            <a:ext cx="2265450" cy="164760"/>
          </a:xfrm>
          <a:prstGeom prst="rect">
            <a:avLst/>
          </a:prstGeom>
          <a:noFill/>
          <a:ln>
            <a:noFill/>
          </a:ln>
        </p:spPr>
      </p:pic>
      <p:pic>
        <p:nvPicPr>
          <p:cNvPr id="8" name="Shape 94">
            <a:extLst>
              <a:ext uri="{FF2B5EF4-FFF2-40B4-BE49-F238E27FC236}">
                <a16:creationId xmlns:a16="http://schemas.microsoft.com/office/drawing/2014/main" id="{60322A48-41B3-894D-A0F1-724DC5CC6885}"/>
              </a:ext>
            </a:extLst>
          </p:cNvPr>
          <p:cNvPicPr preferRelativeResize="0"/>
          <p:nvPr userDrawn="1"/>
        </p:nvPicPr>
        <p:blipFill rotWithShape="1">
          <a:blip r:embed="rId6">
            <a:alphaModFix/>
            <a:extLst>
              <a:ext uri="{BEBA8EAE-BF5A-486C-A8C5-ECC9F3942E4B}">
                <a14:imgProps xmlns:a14="http://schemas.microsoft.com/office/drawing/2010/main">
                  <a14:imgLayer r:embed="rId7">
                    <a14:imgEffect>
                      <a14:brightnessContrast bright="30000"/>
                    </a14:imgEffect>
                  </a14:imgLayer>
                </a14:imgProps>
              </a:ext>
            </a:extLst>
          </a:blip>
          <a:srcRect/>
          <a:stretch/>
        </p:blipFill>
        <p:spPr>
          <a:xfrm>
            <a:off x="10425725" y="525590"/>
            <a:ext cx="1148438" cy="328125"/>
          </a:xfrm>
          <a:prstGeom prst="rect">
            <a:avLst/>
          </a:prstGeom>
          <a:noFill/>
          <a:ln>
            <a:noFill/>
          </a:ln>
        </p:spPr>
      </p:pic>
      <p:sp>
        <p:nvSpPr>
          <p:cNvPr id="9" name="Triangle 8">
            <a:extLst>
              <a:ext uri="{FF2B5EF4-FFF2-40B4-BE49-F238E27FC236}">
                <a16:creationId xmlns:a16="http://schemas.microsoft.com/office/drawing/2014/main" id="{2C289003-AA24-3C41-A40E-184A4250DA6A}"/>
              </a:ext>
            </a:extLst>
          </p:cNvPr>
          <p:cNvSpPr/>
          <p:nvPr userDrawn="1"/>
        </p:nvSpPr>
        <p:spPr>
          <a:xfrm rot="10800000">
            <a:off x="1052211" y="568784"/>
            <a:ext cx="316460" cy="234414"/>
          </a:xfrm>
          <a:prstGeom prst="triangle">
            <a:avLst/>
          </a:prstGeom>
          <a:solidFill>
            <a:srgbClr val="00A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3633498"/>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A2B131-27D2-294B-908C-EED1885DBEB2}"/>
              </a:ext>
            </a:extLst>
          </p:cNvPr>
          <p:cNvSpPr/>
          <p:nvPr userDrawn="1"/>
        </p:nvSpPr>
        <p:spPr>
          <a:xfrm>
            <a:off x="-1" y="0"/>
            <a:ext cx="12192001" cy="6858000"/>
          </a:xfrm>
          <a:prstGeom prst="rect">
            <a:avLst/>
          </a:prstGeom>
          <a:solidFill>
            <a:srgbClr val="2B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196060C-F9C6-6041-AE30-E3A00B1165E4}"/>
              </a:ext>
            </a:extLst>
          </p:cNvPr>
          <p:cNvSpPr/>
          <p:nvPr userDrawn="1"/>
        </p:nvSpPr>
        <p:spPr>
          <a:xfrm>
            <a:off x="-1" y="0"/>
            <a:ext cx="387178" cy="6858000"/>
          </a:xfrm>
          <a:prstGeom prst="rect">
            <a:avLst/>
          </a:prstGeom>
          <a:solidFill>
            <a:srgbClr val="00A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581B3522-3EA1-034B-B4F7-77D051442C2B}"/>
              </a:ext>
            </a:extLst>
          </p:cNvPr>
          <p:cNvCxnSpPr/>
          <p:nvPr userDrawn="1"/>
        </p:nvCxnSpPr>
        <p:spPr>
          <a:xfrm>
            <a:off x="1052211" y="1070919"/>
            <a:ext cx="10464286" cy="0"/>
          </a:xfrm>
          <a:prstGeom prst="line">
            <a:avLst/>
          </a:prstGeom>
          <a:ln w="12700">
            <a:solidFill>
              <a:srgbClr val="434458"/>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8DCC87E1-B3D0-D34B-8DFA-C0C42FC62AA4}"/>
              </a:ext>
            </a:extLst>
          </p:cNvPr>
          <p:cNvPicPr>
            <a:picLocks noChangeAspect="1"/>
          </p:cNvPicPr>
          <p:nvPr userDrawn="1"/>
        </p:nvPicPr>
        <p:blipFill>
          <a:blip r:embed="rId3">
            <a:alphaModFix amt="32000"/>
            <a:duotone>
              <a:prstClr val="black"/>
              <a:schemeClr val="accent1">
                <a:tint val="45000"/>
                <a:satMod val="400000"/>
              </a:schemeClr>
            </a:duotone>
            <a:lum bright="-41000" contrast="5000"/>
          </a:blip>
          <a:stretch>
            <a:fillRect/>
          </a:stretch>
        </p:blipFill>
        <p:spPr>
          <a:xfrm>
            <a:off x="6550262" y="1467225"/>
            <a:ext cx="7560630" cy="7599602"/>
          </a:xfrm>
          <a:prstGeom prst="rect">
            <a:avLst/>
          </a:prstGeom>
        </p:spPr>
      </p:pic>
      <p:sp>
        <p:nvSpPr>
          <p:cNvPr id="9" name="TextBox 8">
            <a:extLst>
              <a:ext uri="{FF2B5EF4-FFF2-40B4-BE49-F238E27FC236}">
                <a16:creationId xmlns:a16="http://schemas.microsoft.com/office/drawing/2014/main" id="{039FBA35-4DFF-4142-B5B0-91ABF9020793}"/>
              </a:ext>
            </a:extLst>
          </p:cNvPr>
          <p:cNvSpPr txBox="1"/>
          <p:nvPr userDrawn="1"/>
        </p:nvSpPr>
        <p:spPr>
          <a:xfrm>
            <a:off x="10007600" y="561088"/>
            <a:ext cx="1636913" cy="246221"/>
          </a:xfrm>
          <a:prstGeom prst="rect">
            <a:avLst/>
          </a:prstGeom>
          <a:noFill/>
        </p:spPr>
        <p:txBody>
          <a:bodyPr wrap="square" rtlCol="0">
            <a:spAutoFit/>
          </a:bodyPr>
          <a:lstStyle/>
          <a:p>
            <a:pPr algn="r"/>
            <a:fld id="{82892BE0-9311-054B-A27B-9A0974D0F42D}" type="slidenum">
              <a:rPr lang="en-US" sz="1000" b="1" spc="300" smtClean="0">
                <a:solidFill>
                  <a:schemeClr val="tx2">
                    <a:lumMod val="60000"/>
                    <a:lumOff val="40000"/>
                  </a:schemeClr>
                </a:solidFill>
                <a:latin typeface="Arial" panose="020B0604020202020204" pitchFamily="34" charset="0"/>
                <a:cs typeface="Arial" panose="020B0604020202020204" pitchFamily="34" charset="0"/>
              </a:rPr>
              <a:pPr algn="r"/>
              <a:t>‹#›</a:t>
            </a:fld>
            <a:endParaRPr lang="en-US" sz="800" b="1" spc="3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6" name="Triangle 15">
            <a:extLst>
              <a:ext uri="{FF2B5EF4-FFF2-40B4-BE49-F238E27FC236}">
                <a16:creationId xmlns:a16="http://schemas.microsoft.com/office/drawing/2014/main" id="{150FC038-65FF-CB43-9952-3A3E4EBA0CC0}"/>
              </a:ext>
            </a:extLst>
          </p:cNvPr>
          <p:cNvSpPr/>
          <p:nvPr userDrawn="1"/>
        </p:nvSpPr>
        <p:spPr>
          <a:xfrm rot="10800000">
            <a:off x="1052211" y="568784"/>
            <a:ext cx="316460" cy="234414"/>
          </a:xfrm>
          <a:prstGeom prst="triangle">
            <a:avLst/>
          </a:prstGeom>
          <a:solidFill>
            <a:srgbClr val="00A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5604463"/>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22FA45-29C6-FF4E-8AF3-3829FE3EC91F}"/>
              </a:ext>
            </a:extLst>
          </p:cNvPr>
          <p:cNvSpPr/>
          <p:nvPr userDrawn="1"/>
        </p:nvSpPr>
        <p:spPr>
          <a:xfrm>
            <a:off x="-1" y="0"/>
            <a:ext cx="12192001" cy="6858000"/>
          </a:xfrm>
          <a:prstGeom prst="rect">
            <a:avLst/>
          </a:prstGeom>
          <a:solidFill>
            <a:srgbClr val="2B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1D91395-1B11-914B-9B5B-D432BE0D8A52}"/>
              </a:ext>
            </a:extLst>
          </p:cNvPr>
          <p:cNvSpPr/>
          <p:nvPr userDrawn="1"/>
        </p:nvSpPr>
        <p:spPr>
          <a:xfrm>
            <a:off x="-1" y="0"/>
            <a:ext cx="387178" cy="6858000"/>
          </a:xfrm>
          <a:prstGeom prst="rect">
            <a:avLst/>
          </a:prstGeom>
          <a:solidFill>
            <a:srgbClr val="00A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B66FF941-F4E2-454C-8812-48D8CD0B748C}"/>
              </a:ext>
            </a:extLst>
          </p:cNvPr>
          <p:cNvCxnSpPr/>
          <p:nvPr userDrawn="1"/>
        </p:nvCxnSpPr>
        <p:spPr>
          <a:xfrm>
            <a:off x="1052211" y="1070919"/>
            <a:ext cx="10464286" cy="0"/>
          </a:xfrm>
          <a:prstGeom prst="line">
            <a:avLst/>
          </a:prstGeom>
          <a:ln w="12700">
            <a:solidFill>
              <a:srgbClr val="434458"/>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2C13737-7CD9-B54F-B708-4495E523B692}"/>
              </a:ext>
            </a:extLst>
          </p:cNvPr>
          <p:cNvSpPr txBox="1"/>
          <p:nvPr userDrawn="1"/>
        </p:nvSpPr>
        <p:spPr>
          <a:xfrm>
            <a:off x="10007600" y="561088"/>
            <a:ext cx="1636913" cy="246221"/>
          </a:xfrm>
          <a:prstGeom prst="rect">
            <a:avLst/>
          </a:prstGeom>
          <a:noFill/>
        </p:spPr>
        <p:txBody>
          <a:bodyPr wrap="square" rtlCol="0">
            <a:spAutoFit/>
          </a:bodyPr>
          <a:lstStyle/>
          <a:p>
            <a:pPr algn="r"/>
            <a:fld id="{82892BE0-9311-054B-A27B-9A0974D0F42D}" type="slidenum">
              <a:rPr lang="en-US" sz="1000" b="1" spc="300" smtClean="0">
                <a:solidFill>
                  <a:schemeClr val="tx2">
                    <a:lumMod val="60000"/>
                    <a:lumOff val="40000"/>
                  </a:schemeClr>
                </a:solidFill>
                <a:latin typeface="Arial" panose="020B0604020202020204" pitchFamily="34" charset="0"/>
                <a:cs typeface="Arial" panose="020B0604020202020204" pitchFamily="34" charset="0"/>
              </a:rPr>
              <a:pPr algn="r"/>
              <a:t>‹#›</a:t>
            </a:fld>
            <a:endParaRPr lang="en-US" sz="800" b="1" spc="3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9" name="Triangle 8">
            <a:extLst>
              <a:ext uri="{FF2B5EF4-FFF2-40B4-BE49-F238E27FC236}">
                <a16:creationId xmlns:a16="http://schemas.microsoft.com/office/drawing/2014/main" id="{28C63653-5721-9648-8E5F-68814A957518}"/>
              </a:ext>
            </a:extLst>
          </p:cNvPr>
          <p:cNvSpPr/>
          <p:nvPr userDrawn="1"/>
        </p:nvSpPr>
        <p:spPr>
          <a:xfrm rot="10800000">
            <a:off x="1052211" y="568784"/>
            <a:ext cx="316460" cy="234414"/>
          </a:xfrm>
          <a:prstGeom prst="triangle">
            <a:avLst/>
          </a:prstGeom>
          <a:solidFill>
            <a:srgbClr val="00A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3561723"/>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em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44AADE-6449-5F42-84AC-39DD95278E4C}"/>
              </a:ext>
            </a:extLst>
          </p:cNvPr>
          <p:cNvSpPr txBox="1"/>
          <p:nvPr/>
        </p:nvSpPr>
        <p:spPr>
          <a:xfrm>
            <a:off x="1395686" y="567406"/>
            <a:ext cx="4656684" cy="246221"/>
          </a:xfrm>
          <a:prstGeom prst="rect">
            <a:avLst/>
          </a:prstGeom>
          <a:noFill/>
        </p:spPr>
        <p:txBody>
          <a:bodyPr wrap="square" rtlCol="0">
            <a:spAutoFit/>
          </a:bodyPr>
          <a:lstStyle/>
          <a:p>
            <a:r>
              <a:rPr lang="fr-CA" sz="1000" b="1" spc="300" dirty="0" smtClean="0">
                <a:solidFill>
                  <a:srgbClr val="EEF7D0"/>
                </a:solidFill>
                <a:latin typeface="Arial" panose="020B0604020202020204" pitchFamily="34" charset="0"/>
                <a:cs typeface="Arial" panose="020B0604020202020204" pitchFamily="34" charset="0"/>
              </a:rPr>
              <a:t>STRATÉGIE POUR LES FAMILLES</a:t>
            </a:r>
            <a:endParaRPr lang="fr-CA" sz="1000" b="1" spc="300" dirty="0">
              <a:solidFill>
                <a:srgbClr val="EEF7D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90C5E22-EA9B-6D48-A41A-3D8F03E578AF}"/>
              </a:ext>
            </a:extLst>
          </p:cNvPr>
          <p:cNvSpPr txBox="1"/>
          <p:nvPr/>
        </p:nvSpPr>
        <p:spPr>
          <a:xfrm>
            <a:off x="938526" y="2136528"/>
            <a:ext cx="5880844" cy="2400657"/>
          </a:xfrm>
          <a:prstGeom prst="rect">
            <a:avLst/>
          </a:prstGeom>
          <a:noFill/>
        </p:spPr>
        <p:txBody>
          <a:bodyPr wrap="square" rtlCol="0">
            <a:spAutoFit/>
          </a:bodyPr>
          <a:lstStyle/>
          <a:p>
            <a:pPr>
              <a:lnSpc>
                <a:spcPts val="6000"/>
              </a:lnSpc>
            </a:pPr>
            <a:r>
              <a:rPr lang="fr-CA" sz="6000" spc="-300" dirty="0" smtClean="0">
                <a:solidFill>
                  <a:schemeClr val="bg1"/>
                </a:solidFill>
                <a:latin typeface="Georgia" panose="02040502050405020303" pitchFamily="18" charset="0"/>
                <a:cs typeface="Arial" panose="020B0604020202020204" pitchFamily="34" charset="0"/>
              </a:rPr>
              <a:t>Stratégie de communication pour les familles</a:t>
            </a:r>
            <a:endParaRPr lang="fr-CA" sz="6000" spc="-300" dirty="0">
              <a:solidFill>
                <a:schemeClr val="bg1"/>
              </a:solidFill>
              <a:latin typeface="Georgia" panose="02040502050405020303" pitchFamily="18" charset="0"/>
              <a:cs typeface="Arial" panose="020B0604020202020204" pitchFamily="34" charset="0"/>
            </a:endParaRPr>
          </a:p>
        </p:txBody>
      </p:sp>
      <p:sp>
        <p:nvSpPr>
          <p:cNvPr id="7" name="Rectangle 6">
            <a:extLst>
              <a:ext uri="{FF2B5EF4-FFF2-40B4-BE49-F238E27FC236}">
                <a16:creationId xmlns:a16="http://schemas.microsoft.com/office/drawing/2014/main" id="{8E98AB4D-03A3-E947-998A-54F79D17DC96}"/>
              </a:ext>
            </a:extLst>
          </p:cNvPr>
          <p:cNvSpPr/>
          <p:nvPr/>
        </p:nvSpPr>
        <p:spPr>
          <a:xfrm>
            <a:off x="1052211" y="4537185"/>
            <a:ext cx="1359216" cy="333632"/>
          </a:xfrm>
          <a:prstGeom prst="rect">
            <a:avLst/>
          </a:prstGeom>
          <a:solidFill>
            <a:srgbClr val="434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50" b="1" spc="300" dirty="0" smtClean="0">
                <a:solidFill>
                  <a:srgbClr val="D6E2E9"/>
                </a:solidFill>
                <a:latin typeface="Arial" panose="020B0604020202020204" pitchFamily="34" charset="0"/>
                <a:cs typeface="Arial" panose="020B0604020202020204" pitchFamily="34" charset="0"/>
              </a:rPr>
              <a:t>Avril 2019</a:t>
            </a:r>
            <a:endParaRPr lang="fr-CA" sz="1050" b="1" spc="300" dirty="0">
              <a:solidFill>
                <a:srgbClr val="D6E2E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520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5549A4B-4FF0-0442-9226-FAF5B37976B9}"/>
              </a:ext>
            </a:extLst>
          </p:cNvPr>
          <p:cNvSpPr txBox="1"/>
          <p:nvPr/>
        </p:nvSpPr>
        <p:spPr>
          <a:xfrm>
            <a:off x="938525" y="1309804"/>
            <a:ext cx="7956997" cy="1138773"/>
          </a:xfrm>
          <a:prstGeom prst="rect">
            <a:avLst/>
          </a:prstGeom>
          <a:noFill/>
        </p:spPr>
        <p:txBody>
          <a:bodyPr wrap="square" rtlCol="0">
            <a:spAutoFit/>
          </a:bodyPr>
          <a:lstStyle/>
          <a:p>
            <a:r>
              <a:rPr lang="fr-CA" sz="3400" spc="-150" dirty="0" smtClean="0">
                <a:solidFill>
                  <a:schemeClr val="bg1"/>
                </a:solidFill>
                <a:latin typeface="Georgia" panose="02040502050405020303" pitchFamily="18" charset="0"/>
                <a:cs typeface="Arial" panose="020B0604020202020204" pitchFamily="34" charset="0"/>
              </a:rPr>
              <a:t>Les vétérans et leur famille nous ont donné des commentaires clairs. </a:t>
            </a:r>
            <a:endParaRPr lang="fr-CA" sz="3400" spc="-150" dirty="0">
              <a:solidFill>
                <a:schemeClr val="bg1"/>
              </a:solidFill>
              <a:latin typeface="Georgia" panose="02040502050405020303" pitchFamily="18" charset="0"/>
              <a:cs typeface="Arial" panose="020B0604020202020204" pitchFamily="34" charset="0"/>
            </a:endParaRPr>
          </a:p>
        </p:txBody>
      </p:sp>
      <p:sp>
        <p:nvSpPr>
          <p:cNvPr id="5" name="TextBox 4">
            <a:extLst>
              <a:ext uri="{FF2B5EF4-FFF2-40B4-BE49-F238E27FC236}">
                <a16:creationId xmlns:a16="http://schemas.microsoft.com/office/drawing/2014/main" id="{76D52ED9-8EF4-3E46-8152-FD0D0A2DAC71}"/>
              </a:ext>
            </a:extLst>
          </p:cNvPr>
          <p:cNvSpPr txBox="1"/>
          <p:nvPr/>
        </p:nvSpPr>
        <p:spPr>
          <a:xfrm>
            <a:off x="1395686" y="567406"/>
            <a:ext cx="4656684" cy="246221"/>
          </a:xfrm>
          <a:prstGeom prst="rect">
            <a:avLst/>
          </a:prstGeom>
          <a:noFill/>
        </p:spPr>
        <p:txBody>
          <a:bodyPr wrap="square" rtlCol="0">
            <a:spAutoFit/>
          </a:bodyPr>
          <a:lstStyle/>
          <a:p>
            <a:r>
              <a:rPr lang="fr-CA" sz="1000" b="1" spc="300" dirty="0" smtClean="0">
                <a:solidFill>
                  <a:srgbClr val="EEF7D0"/>
                </a:solidFill>
                <a:latin typeface="Arial" panose="020B0604020202020204" pitchFamily="34" charset="0"/>
                <a:cs typeface="Arial" panose="020B0604020202020204" pitchFamily="34" charset="0"/>
              </a:rPr>
              <a:t>UN BESOIN DE CHANGEMENT</a:t>
            </a:r>
            <a:endParaRPr lang="fr-CA" sz="1000" b="1" spc="300" dirty="0">
              <a:solidFill>
                <a:srgbClr val="EEF7D0"/>
              </a:solidFill>
              <a:latin typeface="Arial" panose="020B0604020202020204" pitchFamily="34" charset="0"/>
              <a:cs typeface="Arial" panose="020B0604020202020204" pitchFamily="34" charset="0"/>
            </a:endParaRPr>
          </a:p>
        </p:txBody>
      </p:sp>
      <p:sp>
        <p:nvSpPr>
          <p:cNvPr id="6" name="TextBox 5"/>
          <p:cNvSpPr txBox="1"/>
          <p:nvPr/>
        </p:nvSpPr>
        <p:spPr>
          <a:xfrm>
            <a:off x="1797844" y="5664192"/>
            <a:ext cx="1885156" cy="523220"/>
          </a:xfrm>
          <a:prstGeom prst="rect">
            <a:avLst/>
          </a:prstGeom>
          <a:noFill/>
        </p:spPr>
        <p:txBody>
          <a:bodyPr anchor="ctr">
            <a:spAutoFit/>
          </a:bodyPr>
          <a:lstStyle/>
          <a:p>
            <a:pPr algn="ctr" defTabSz="914217">
              <a:defRPr/>
            </a:pPr>
            <a:r>
              <a:rPr lang="fr-CA" sz="1400" spc="100" dirty="0" smtClean="0">
                <a:solidFill>
                  <a:schemeClr val="bg1"/>
                </a:solidFill>
                <a:latin typeface="Arial" panose="020B0604020202020204" pitchFamily="34" charset="0"/>
                <a:ea typeface="Roboto Light" panose="02000000000000000000" pitchFamily="2" charset="0"/>
                <a:cs typeface="Arial" panose="020B0604020202020204" pitchFamily="34" charset="0"/>
              </a:rPr>
              <a:t>Notre information est trop complexe.</a:t>
            </a:r>
            <a:endParaRPr lang="fr-CA" sz="1400" spc="100" dirty="0">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sp>
        <p:nvSpPr>
          <p:cNvPr id="7" name="Diamond 6"/>
          <p:cNvSpPr/>
          <p:nvPr/>
        </p:nvSpPr>
        <p:spPr>
          <a:xfrm>
            <a:off x="1330508" y="2593960"/>
            <a:ext cx="2882707" cy="2882707"/>
          </a:xfrm>
          <a:prstGeom prst="diamond">
            <a:avLst/>
          </a:prstGeom>
          <a:noFill/>
          <a:ln w="53975">
            <a:solidFill>
              <a:schemeClr val="accent4"/>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a:p>
        </p:txBody>
      </p:sp>
      <p:sp>
        <p:nvSpPr>
          <p:cNvPr id="8" name="Diamond 7"/>
          <p:cNvSpPr/>
          <p:nvPr/>
        </p:nvSpPr>
        <p:spPr>
          <a:xfrm>
            <a:off x="1298895" y="2759389"/>
            <a:ext cx="2882707" cy="2882707"/>
          </a:xfrm>
          <a:prstGeom prst="diamond">
            <a:avLst/>
          </a:prstGeom>
          <a:solidFill>
            <a:srgbClr val="00A26E"/>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a:p>
        </p:txBody>
      </p:sp>
      <p:pic>
        <p:nvPicPr>
          <p:cNvPr id="9" name="Picture 2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5182" y="3550504"/>
            <a:ext cx="1300956"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876800" y="5556699"/>
            <a:ext cx="2460625" cy="954107"/>
          </a:xfrm>
          <a:prstGeom prst="rect">
            <a:avLst/>
          </a:prstGeom>
          <a:noFill/>
        </p:spPr>
        <p:txBody>
          <a:bodyPr anchor="ctr">
            <a:spAutoFit/>
          </a:bodyPr>
          <a:lstStyle/>
          <a:p>
            <a:pPr algn="ctr" defTabSz="914217">
              <a:defRPr/>
            </a:pPr>
            <a:r>
              <a:rPr lang="fr-CA" sz="1400" spc="100" dirty="0" smtClean="0">
                <a:solidFill>
                  <a:schemeClr val="bg1"/>
                </a:solidFill>
                <a:latin typeface="Arial" panose="020B0604020202020204" pitchFamily="34" charset="0"/>
                <a:ea typeface="Roboto Light" panose="02000000000000000000" pitchFamily="2" charset="0"/>
                <a:cs typeface="Arial" panose="020B0604020202020204" pitchFamily="34" charset="0"/>
              </a:rPr>
              <a:t>Les vétérans et leur famille ne comprennent pas nos programmes et nos avantages.</a:t>
            </a:r>
            <a:endParaRPr lang="fr-CA" sz="1400" spc="100" dirty="0">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sp>
        <p:nvSpPr>
          <p:cNvPr id="11" name="TextBox 10"/>
          <p:cNvSpPr txBox="1"/>
          <p:nvPr/>
        </p:nvSpPr>
        <p:spPr>
          <a:xfrm>
            <a:off x="8565357" y="5556699"/>
            <a:ext cx="2120900" cy="954107"/>
          </a:xfrm>
          <a:prstGeom prst="rect">
            <a:avLst/>
          </a:prstGeom>
          <a:noFill/>
        </p:spPr>
        <p:txBody>
          <a:bodyPr anchor="ctr">
            <a:spAutoFit/>
          </a:bodyPr>
          <a:lstStyle/>
          <a:p>
            <a:pPr algn="ctr" defTabSz="914217">
              <a:defRPr/>
            </a:pPr>
            <a:r>
              <a:rPr lang="fr-CA" sz="1400" spc="100" dirty="0" smtClean="0">
                <a:solidFill>
                  <a:schemeClr val="bg1"/>
                </a:solidFill>
                <a:latin typeface="Arial" panose="020B0604020202020204" pitchFamily="34" charset="0"/>
                <a:ea typeface="Roboto" panose="02000000000000000000" pitchFamily="2" charset="0"/>
                <a:cs typeface="Arial" panose="020B0604020202020204" pitchFamily="34" charset="0"/>
              </a:rPr>
              <a:t>Nous ne communiquons pas de manière cohérente.</a:t>
            </a:r>
            <a:endParaRPr lang="fr-CA" sz="1400" spc="100"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12" name="Oval 11"/>
          <p:cNvSpPr/>
          <p:nvPr/>
        </p:nvSpPr>
        <p:spPr>
          <a:xfrm>
            <a:off x="4895057" y="2824223"/>
            <a:ext cx="2297906" cy="2297113"/>
          </a:xfrm>
          <a:prstGeom prst="ellipse">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a:p>
        </p:txBody>
      </p:sp>
      <p:sp>
        <p:nvSpPr>
          <p:cNvPr id="13" name="Oval 12"/>
          <p:cNvSpPr/>
          <p:nvPr/>
        </p:nvSpPr>
        <p:spPr>
          <a:xfrm>
            <a:off x="4958557" y="2960748"/>
            <a:ext cx="2297113" cy="2297113"/>
          </a:xfrm>
          <a:prstGeom prst="ellipse">
            <a:avLst/>
          </a:prstGeom>
          <a:solidFill>
            <a:srgbClr val="00A26E"/>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a:p>
        </p:txBody>
      </p:sp>
      <p:sp>
        <p:nvSpPr>
          <p:cNvPr id="14" name="Rounded Rectangle 13"/>
          <p:cNvSpPr/>
          <p:nvPr/>
        </p:nvSpPr>
        <p:spPr>
          <a:xfrm>
            <a:off x="8811419" y="3134579"/>
            <a:ext cx="2277269" cy="2161382"/>
          </a:xfrm>
          <a:prstGeom prst="roundRect">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a:p>
        </p:txBody>
      </p:sp>
      <p:sp>
        <p:nvSpPr>
          <p:cNvPr id="15" name="Rounded Rectangle 14"/>
          <p:cNvSpPr/>
          <p:nvPr/>
        </p:nvSpPr>
        <p:spPr>
          <a:xfrm>
            <a:off x="8487569" y="3029011"/>
            <a:ext cx="2277269" cy="2160588"/>
          </a:xfrm>
          <a:prstGeom prst="roundRect">
            <a:avLst/>
          </a:prstGeom>
          <a:solidFill>
            <a:srgbClr val="00A26E"/>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a:p>
        </p:txBody>
      </p:sp>
      <p:pic>
        <p:nvPicPr>
          <p:cNvPr id="18"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67350" y="3550504"/>
            <a:ext cx="1129507"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91575" y="3510817"/>
            <a:ext cx="1554163" cy="119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126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5549A4B-4FF0-0442-9226-FAF5B37976B9}"/>
              </a:ext>
            </a:extLst>
          </p:cNvPr>
          <p:cNvSpPr txBox="1"/>
          <p:nvPr/>
        </p:nvSpPr>
        <p:spPr>
          <a:xfrm>
            <a:off x="938526" y="1309804"/>
            <a:ext cx="3915828" cy="1661993"/>
          </a:xfrm>
          <a:prstGeom prst="rect">
            <a:avLst/>
          </a:prstGeom>
          <a:noFill/>
        </p:spPr>
        <p:txBody>
          <a:bodyPr wrap="square" rtlCol="0">
            <a:spAutoFit/>
          </a:bodyPr>
          <a:lstStyle/>
          <a:p>
            <a:r>
              <a:rPr lang="fr-CA" sz="3400" spc="-150" dirty="0" smtClean="0">
                <a:solidFill>
                  <a:schemeClr val="bg1"/>
                </a:solidFill>
                <a:latin typeface="Georgia" panose="02040502050405020303" pitchFamily="18" charset="0"/>
                <a:cs typeface="Arial" panose="020B0604020202020204" pitchFamily="34" charset="0"/>
              </a:rPr>
              <a:t>Nous nous adaptons pour mieux répondre à leurs besoins. </a:t>
            </a:r>
            <a:endParaRPr lang="fr-CA" sz="3400" spc="-150" dirty="0">
              <a:solidFill>
                <a:schemeClr val="bg1"/>
              </a:solidFill>
              <a:latin typeface="Georgia" panose="02040502050405020303" pitchFamily="18" charset="0"/>
              <a:cs typeface="Arial" panose="020B0604020202020204" pitchFamily="34" charset="0"/>
            </a:endParaRPr>
          </a:p>
        </p:txBody>
      </p:sp>
      <p:sp>
        <p:nvSpPr>
          <p:cNvPr id="5" name="TextBox 4">
            <a:extLst>
              <a:ext uri="{FF2B5EF4-FFF2-40B4-BE49-F238E27FC236}">
                <a16:creationId xmlns:a16="http://schemas.microsoft.com/office/drawing/2014/main" id="{76D52ED9-8EF4-3E46-8152-FD0D0A2DAC71}"/>
              </a:ext>
            </a:extLst>
          </p:cNvPr>
          <p:cNvSpPr txBox="1"/>
          <p:nvPr/>
        </p:nvSpPr>
        <p:spPr>
          <a:xfrm>
            <a:off x="1395686" y="567406"/>
            <a:ext cx="4656684" cy="246221"/>
          </a:xfrm>
          <a:prstGeom prst="rect">
            <a:avLst/>
          </a:prstGeom>
          <a:noFill/>
        </p:spPr>
        <p:txBody>
          <a:bodyPr wrap="square" rtlCol="0">
            <a:spAutoFit/>
          </a:bodyPr>
          <a:lstStyle/>
          <a:p>
            <a:r>
              <a:rPr lang="en-US" sz="1000" b="1" spc="300" dirty="0" smtClean="0">
                <a:solidFill>
                  <a:srgbClr val="EEF7D0"/>
                </a:solidFill>
                <a:latin typeface="Arial" panose="020B0604020202020204" pitchFamily="34" charset="0"/>
                <a:cs typeface="Arial" panose="020B0604020202020204" pitchFamily="34" charset="0"/>
              </a:rPr>
              <a:t>QUE CHANGEONS-NOUS?</a:t>
            </a:r>
            <a:endParaRPr lang="en-US" sz="1000" b="1" spc="300" dirty="0">
              <a:solidFill>
                <a:srgbClr val="EEF7D0"/>
              </a:solidFill>
              <a:latin typeface="Arial" panose="020B0604020202020204" pitchFamily="34" charset="0"/>
              <a:cs typeface="Arial" panose="020B0604020202020204" pitchFamily="34" charset="0"/>
            </a:endParaRPr>
          </a:p>
        </p:txBody>
      </p:sp>
      <p:sp>
        <p:nvSpPr>
          <p:cNvPr id="17" name="Rectangle 16"/>
          <p:cNvSpPr/>
          <p:nvPr/>
        </p:nvSpPr>
        <p:spPr>
          <a:xfrm>
            <a:off x="9544061" y="3767603"/>
            <a:ext cx="1976438" cy="1976438"/>
          </a:xfrm>
          <a:prstGeom prst="rect">
            <a:avLst/>
          </a:prstGeom>
          <a:solidFill>
            <a:srgbClr val="00A26E"/>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a:latin typeface="Source Sans Pro Light" charset="0"/>
            </a:endParaRPr>
          </a:p>
        </p:txBody>
      </p:sp>
      <p:sp>
        <p:nvSpPr>
          <p:cNvPr id="20" name="Rectangle 19"/>
          <p:cNvSpPr/>
          <p:nvPr/>
        </p:nvSpPr>
        <p:spPr>
          <a:xfrm>
            <a:off x="4929992" y="3767603"/>
            <a:ext cx="1976438" cy="1976438"/>
          </a:xfrm>
          <a:prstGeom prst="rect">
            <a:avLst/>
          </a:prstGeom>
          <a:solidFill>
            <a:srgbClr val="00A26E"/>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a:latin typeface="Source Sans Pro Light" charset="0"/>
            </a:endParaRPr>
          </a:p>
        </p:txBody>
      </p:sp>
      <p:sp>
        <p:nvSpPr>
          <p:cNvPr id="21" name="Rectangle 20"/>
          <p:cNvSpPr/>
          <p:nvPr/>
        </p:nvSpPr>
        <p:spPr>
          <a:xfrm>
            <a:off x="9544061" y="1410165"/>
            <a:ext cx="1976438" cy="1977231"/>
          </a:xfrm>
          <a:prstGeom prst="rect">
            <a:avLst/>
          </a:prstGeom>
          <a:solidFill>
            <a:srgbClr val="00A26E"/>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a:latin typeface="Source Sans Pro Light" charset="0"/>
            </a:endParaRPr>
          </a:p>
        </p:txBody>
      </p:sp>
      <p:sp>
        <p:nvSpPr>
          <p:cNvPr id="22" name="Rectangle 21"/>
          <p:cNvSpPr/>
          <p:nvPr/>
        </p:nvSpPr>
        <p:spPr>
          <a:xfrm>
            <a:off x="7282667" y="1410165"/>
            <a:ext cx="1977231" cy="1977231"/>
          </a:xfrm>
          <a:prstGeom prst="rect">
            <a:avLst/>
          </a:prstGeom>
          <a:solidFill>
            <a:srgbClr val="00A26E"/>
          </a:solidFill>
          <a:ln w="28575">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a:latin typeface="Source Sans Pro Light" charset="0"/>
            </a:endParaRPr>
          </a:p>
        </p:txBody>
      </p:sp>
      <p:sp>
        <p:nvSpPr>
          <p:cNvPr id="23" name="TextBox 31"/>
          <p:cNvSpPr txBox="1">
            <a:spLocks noChangeArrowheads="1"/>
          </p:cNvSpPr>
          <p:nvPr/>
        </p:nvSpPr>
        <p:spPr bwMode="auto">
          <a:xfrm>
            <a:off x="9754245" y="5161592"/>
            <a:ext cx="156004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Roboto" panose="02000000000000000000" pitchFamily="2" charset="0"/>
              </a:defRPr>
            </a:lvl1pPr>
            <a:lvl2pPr marL="742950" indent="-285750">
              <a:defRPr sz="3600">
                <a:solidFill>
                  <a:schemeClr val="tx1"/>
                </a:solidFill>
                <a:latin typeface="Roboto" panose="02000000000000000000" pitchFamily="2" charset="0"/>
              </a:defRPr>
            </a:lvl2pPr>
            <a:lvl3pPr marL="1143000" indent="-228600">
              <a:defRPr sz="3600">
                <a:solidFill>
                  <a:schemeClr val="tx1"/>
                </a:solidFill>
                <a:latin typeface="Roboto" panose="02000000000000000000" pitchFamily="2" charset="0"/>
              </a:defRPr>
            </a:lvl3pPr>
            <a:lvl4pPr marL="1600200" indent="-228600">
              <a:defRPr sz="3600">
                <a:solidFill>
                  <a:schemeClr val="tx1"/>
                </a:solidFill>
                <a:latin typeface="Roboto" panose="02000000000000000000" pitchFamily="2" charset="0"/>
              </a:defRPr>
            </a:lvl4pPr>
            <a:lvl5pPr marL="2057400" indent="-228600">
              <a:defRPr sz="3600">
                <a:solidFill>
                  <a:schemeClr val="tx1"/>
                </a:solidFill>
                <a:latin typeface="Roboto" panose="02000000000000000000" pitchFamily="2" charset="0"/>
              </a:defRPr>
            </a:lvl5pPr>
            <a:lvl6pPr marL="2514600" indent="-228600" defTabSz="1827213" eaLnBrk="0" fontAlgn="base" hangingPunct="0">
              <a:spcBef>
                <a:spcPct val="0"/>
              </a:spcBef>
              <a:spcAft>
                <a:spcPct val="0"/>
              </a:spcAft>
              <a:defRPr sz="3600">
                <a:solidFill>
                  <a:schemeClr val="tx1"/>
                </a:solidFill>
                <a:latin typeface="Roboto" panose="02000000000000000000" pitchFamily="2" charset="0"/>
              </a:defRPr>
            </a:lvl6pPr>
            <a:lvl7pPr marL="2971800" indent="-228600" defTabSz="1827213" eaLnBrk="0" fontAlgn="base" hangingPunct="0">
              <a:spcBef>
                <a:spcPct val="0"/>
              </a:spcBef>
              <a:spcAft>
                <a:spcPct val="0"/>
              </a:spcAft>
              <a:defRPr sz="3600">
                <a:solidFill>
                  <a:schemeClr val="tx1"/>
                </a:solidFill>
                <a:latin typeface="Roboto" panose="02000000000000000000" pitchFamily="2" charset="0"/>
              </a:defRPr>
            </a:lvl7pPr>
            <a:lvl8pPr marL="3429000" indent="-228600" defTabSz="1827213" eaLnBrk="0" fontAlgn="base" hangingPunct="0">
              <a:spcBef>
                <a:spcPct val="0"/>
              </a:spcBef>
              <a:spcAft>
                <a:spcPct val="0"/>
              </a:spcAft>
              <a:defRPr sz="3600">
                <a:solidFill>
                  <a:schemeClr val="tx1"/>
                </a:solidFill>
                <a:latin typeface="Roboto" panose="02000000000000000000" pitchFamily="2" charset="0"/>
              </a:defRPr>
            </a:lvl8pPr>
            <a:lvl9pPr marL="3886200" indent="-228600" defTabSz="1827213" eaLnBrk="0" fontAlgn="base" hangingPunct="0">
              <a:spcBef>
                <a:spcPct val="0"/>
              </a:spcBef>
              <a:spcAft>
                <a:spcPct val="0"/>
              </a:spcAft>
              <a:defRPr sz="3600">
                <a:solidFill>
                  <a:schemeClr val="tx1"/>
                </a:solidFill>
                <a:latin typeface="Roboto" panose="02000000000000000000" pitchFamily="2" charset="0"/>
              </a:defRPr>
            </a:lvl9pPr>
          </a:lstStyle>
          <a:p>
            <a:pPr algn="ctr" eaLnBrk="1" hangingPunct="1"/>
            <a:r>
              <a:rPr lang="fr-CA" altLang="en-US" sz="1100" b="1" dirty="0" smtClean="0">
                <a:solidFill>
                  <a:schemeClr val="bg1"/>
                </a:solidFill>
                <a:latin typeface="Arial" panose="020B0604020202020204" pitchFamily="34" charset="0"/>
                <a:ea typeface="Montserrat"/>
                <a:cs typeface="Arial" panose="020B0604020202020204" pitchFamily="34" charset="0"/>
              </a:rPr>
              <a:t>IDENTITÉ VISUELLE</a:t>
            </a:r>
            <a:endParaRPr lang="fr-CA" altLang="en-US" sz="1100" b="1" dirty="0">
              <a:solidFill>
                <a:schemeClr val="bg1"/>
              </a:solidFill>
              <a:latin typeface="Arial" panose="020B0604020202020204" pitchFamily="34" charset="0"/>
              <a:ea typeface="Montserrat"/>
              <a:cs typeface="Arial" panose="020B0604020202020204" pitchFamily="34" charset="0"/>
            </a:endParaRPr>
          </a:p>
        </p:txBody>
      </p:sp>
      <p:cxnSp>
        <p:nvCxnSpPr>
          <p:cNvPr id="24" name="Straight Connector 23"/>
          <p:cNvCxnSpPr/>
          <p:nvPr/>
        </p:nvCxnSpPr>
        <p:spPr>
          <a:xfrm>
            <a:off x="10410042" y="4963784"/>
            <a:ext cx="244475"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TextBox 35"/>
          <p:cNvSpPr txBox="1">
            <a:spLocks noChangeArrowheads="1"/>
          </p:cNvSpPr>
          <p:nvPr/>
        </p:nvSpPr>
        <p:spPr bwMode="auto">
          <a:xfrm>
            <a:off x="4996073" y="5114730"/>
            <a:ext cx="179080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3600">
                <a:solidFill>
                  <a:schemeClr val="tx1"/>
                </a:solidFill>
                <a:latin typeface="Roboto" panose="02000000000000000000" pitchFamily="2" charset="0"/>
              </a:defRPr>
            </a:lvl1pPr>
            <a:lvl2pPr marL="742950" indent="-285750">
              <a:defRPr sz="3600">
                <a:solidFill>
                  <a:schemeClr val="tx1"/>
                </a:solidFill>
                <a:latin typeface="Roboto" panose="02000000000000000000" pitchFamily="2" charset="0"/>
              </a:defRPr>
            </a:lvl2pPr>
            <a:lvl3pPr marL="1143000" indent="-228600">
              <a:defRPr sz="3600">
                <a:solidFill>
                  <a:schemeClr val="tx1"/>
                </a:solidFill>
                <a:latin typeface="Roboto" panose="02000000000000000000" pitchFamily="2" charset="0"/>
              </a:defRPr>
            </a:lvl3pPr>
            <a:lvl4pPr marL="1600200" indent="-228600">
              <a:defRPr sz="3600">
                <a:solidFill>
                  <a:schemeClr val="tx1"/>
                </a:solidFill>
                <a:latin typeface="Roboto" panose="02000000000000000000" pitchFamily="2" charset="0"/>
              </a:defRPr>
            </a:lvl4pPr>
            <a:lvl5pPr marL="2057400" indent="-228600">
              <a:defRPr sz="3600">
                <a:solidFill>
                  <a:schemeClr val="tx1"/>
                </a:solidFill>
                <a:latin typeface="Roboto" panose="02000000000000000000" pitchFamily="2" charset="0"/>
              </a:defRPr>
            </a:lvl5pPr>
            <a:lvl6pPr marL="2514600" indent="-228600" defTabSz="1827213" eaLnBrk="0" fontAlgn="base" hangingPunct="0">
              <a:spcBef>
                <a:spcPct val="0"/>
              </a:spcBef>
              <a:spcAft>
                <a:spcPct val="0"/>
              </a:spcAft>
              <a:defRPr sz="3600">
                <a:solidFill>
                  <a:schemeClr val="tx1"/>
                </a:solidFill>
                <a:latin typeface="Roboto" panose="02000000000000000000" pitchFamily="2" charset="0"/>
              </a:defRPr>
            </a:lvl6pPr>
            <a:lvl7pPr marL="2971800" indent="-228600" defTabSz="1827213" eaLnBrk="0" fontAlgn="base" hangingPunct="0">
              <a:spcBef>
                <a:spcPct val="0"/>
              </a:spcBef>
              <a:spcAft>
                <a:spcPct val="0"/>
              </a:spcAft>
              <a:defRPr sz="3600">
                <a:solidFill>
                  <a:schemeClr val="tx1"/>
                </a:solidFill>
                <a:latin typeface="Roboto" panose="02000000000000000000" pitchFamily="2" charset="0"/>
              </a:defRPr>
            </a:lvl7pPr>
            <a:lvl8pPr marL="3429000" indent="-228600" defTabSz="1827213" eaLnBrk="0" fontAlgn="base" hangingPunct="0">
              <a:spcBef>
                <a:spcPct val="0"/>
              </a:spcBef>
              <a:spcAft>
                <a:spcPct val="0"/>
              </a:spcAft>
              <a:defRPr sz="3600">
                <a:solidFill>
                  <a:schemeClr val="tx1"/>
                </a:solidFill>
                <a:latin typeface="Roboto" panose="02000000000000000000" pitchFamily="2" charset="0"/>
              </a:defRPr>
            </a:lvl8pPr>
            <a:lvl9pPr marL="3886200" indent="-228600" defTabSz="1827213" eaLnBrk="0" fontAlgn="base" hangingPunct="0">
              <a:spcBef>
                <a:spcPct val="0"/>
              </a:spcBef>
              <a:spcAft>
                <a:spcPct val="0"/>
              </a:spcAft>
              <a:defRPr sz="3600">
                <a:solidFill>
                  <a:schemeClr val="tx1"/>
                </a:solidFill>
                <a:latin typeface="Roboto" panose="02000000000000000000" pitchFamily="2" charset="0"/>
              </a:defRPr>
            </a:lvl9pPr>
          </a:lstStyle>
          <a:p>
            <a:pPr algn="ctr" eaLnBrk="1" hangingPunct="1"/>
            <a:r>
              <a:rPr lang="fr-CA" altLang="en-US" sz="1100" b="1" dirty="0" smtClean="0">
                <a:solidFill>
                  <a:schemeClr val="bg1"/>
                </a:solidFill>
                <a:latin typeface="Arial" panose="020B0604020202020204" pitchFamily="34" charset="0"/>
                <a:ea typeface="Montserrat"/>
                <a:cs typeface="Arial" panose="020B0604020202020204" pitchFamily="34" charset="0"/>
              </a:rPr>
              <a:t>CONVIVIALITÉ DES SITES WEB</a:t>
            </a:r>
            <a:endParaRPr lang="fr-CA" altLang="en-US" sz="1100" b="1" dirty="0">
              <a:solidFill>
                <a:schemeClr val="bg1"/>
              </a:solidFill>
              <a:latin typeface="Arial" panose="020B0604020202020204" pitchFamily="34" charset="0"/>
              <a:ea typeface="Montserrat"/>
              <a:cs typeface="Arial" panose="020B0604020202020204" pitchFamily="34" charset="0"/>
            </a:endParaRPr>
          </a:p>
        </p:txBody>
      </p:sp>
      <p:cxnSp>
        <p:nvCxnSpPr>
          <p:cNvPr id="26" name="Straight Connector 25"/>
          <p:cNvCxnSpPr/>
          <p:nvPr/>
        </p:nvCxnSpPr>
        <p:spPr>
          <a:xfrm>
            <a:off x="5796767" y="4963784"/>
            <a:ext cx="243681"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253110" y="3767603"/>
            <a:ext cx="1977231" cy="1976438"/>
          </a:xfrm>
          <a:prstGeom prst="rect">
            <a:avLst/>
          </a:prstGeom>
          <a:solidFill>
            <a:srgbClr val="00A26E"/>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a:latin typeface="Source Sans Pro Light" charset="0"/>
            </a:endParaRPr>
          </a:p>
        </p:txBody>
      </p:sp>
      <p:sp>
        <p:nvSpPr>
          <p:cNvPr id="28" name="TextBox 39"/>
          <p:cNvSpPr txBox="1">
            <a:spLocks noChangeArrowheads="1"/>
          </p:cNvSpPr>
          <p:nvPr/>
        </p:nvSpPr>
        <p:spPr bwMode="auto">
          <a:xfrm>
            <a:off x="7282667" y="5095842"/>
            <a:ext cx="197723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3600">
                <a:solidFill>
                  <a:schemeClr val="tx1"/>
                </a:solidFill>
                <a:latin typeface="Roboto" panose="02000000000000000000" pitchFamily="2" charset="0"/>
              </a:defRPr>
            </a:lvl1pPr>
            <a:lvl2pPr marL="742950" indent="-285750">
              <a:defRPr sz="3600">
                <a:solidFill>
                  <a:schemeClr val="tx1"/>
                </a:solidFill>
                <a:latin typeface="Roboto" panose="02000000000000000000" pitchFamily="2" charset="0"/>
              </a:defRPr>
            </a:lvl2pPr>
            <a:lvl3pPr marL="1143000" indent="-228600">
              <a:defRPr sz="3600">
                <a:solidFill>
                  <a:schemeClr val="tx1"/>
                </a:solidFill>
                <a:latin typeface="Roboto" panose="02000000000000000000" pitchFamily="2" charset="0"/>
              </a:defRPr>
            </a:lvl3pPr>
            <a:lvl4pPr marL="1600200" indent="-228600">
              <a:defRPr sz="3600">
                <a:solidFill>
                  <a:schemeClr val="tx1"/>
                </a:solidFill>
                <a:latin typeface="Roboto" panose="02000000000000000000" pitchFamily="2" charset="0"/>
              </a:defRPr>
            </a:lvl4pPr>
            <a:lvl5pPr marL="2057400" indent="-228600">
              <a:defRPr sz="3600">
                <a:solidFill>
                  <a:schemeClr val="tx1"/>
                </a:solidFill>
                <a:latin typeface="Roboto" panose="02000000000000000000" pitchFamily="2" charset="0"/>
              </a:defRPr>
            </a:lvl5pPr>
            <a:lvl6pPr marL="2514600" indent="-228600" defTabSz="1827213" eaLnBrk="0" fontAlgn="base" hangingPunct="0">
              <a:spcBef>
                <a:spcPct val="0"/>
              </a:spcBef>
              <a:spcAft>
                <a:spcPct val="0"/>
              </a:spcAft>
              <a:defRPr sz="3600">
                <a:solidFill>
                  <a:schemeClr val="tx1"/>
                </a:solidFill>
                <a:latin typeface="Roboto" panose="02000000000000000000" pitchFamily="2" charset="0"/>
              </a:defRPr>
            </a:lvl6pPr>
            <a:lvl7pPr marL="2971800" indent="-228600" defTabSz="1827213" eaLnBrk="0" fontAlgn="base" hangingPunct="0">
              <a:spcBef>
                <a:spcPct val="0"/>
              </a:spcBef>
              <a:spcAft>
                <a:spcPct val="0"/>
              </a:spcAft>
              <a:defRPr sz="3600">
                <a:solidFill>
                  <a:schemeClr val="tx1"/>
                </a:solidFill>
                <a:latin typeface="Roboto" panose="02000000000000000000" pitchFamily="2" charset="0"/>
              </a:defRPr>
            </a:lvl7pPr>
            <a:lvl8pPr marL="3429000" indent="-228600" defTabSz="1827213" eaLnBrk="0" fontAlgn="base" hangingPunct="0">
              <a:spcBef>
                <a:spcPct val="0"/>
              </a:spcBef>
              <a:spcAft>
                <a:spcPct val="0"/>
              </a:spcAft>
              <a:defRPr sz="3600">
                <a:solidFill>
                  <a:schemeClr val="tx1"/>
                </a:solidFill>
                <a:latin typeface="Roboto" panose="02000000000000000000" pitchFamily="2" charset="0"/>
              </a:defRPr>
            </a:lvl8pPr>
            <a:lvl9pPr marL="3886200" indent="-228600" defTabSz="1827213" eaLnBrk="0" fontAlgn="base" hangingPunct="0">
              <a:spcBef>
                <a:spcPct val="0"/>
              </a:spcBef>
              <a:spcAft>
                <a:spcPct val="0"/>
              </a:spcAft>
              <a:defRPr sz="3600">
                <a:solidFill>
                  <a:schemeClr val="tx1"/>
                </a:solidFill>
                <a:latin typeface="Roboto" panose="02000000000000000000" pitchFamily="2" charset="0"/>
              </a:defRPr>
            </a:lvl9pPr>
          </a:lstStyle>
          <a:p>
            <a:pPr algn="ctr" eaLnBrk="1" hangingPunct="1"/>
            <a:r>
              <a:rPr lang="fr-CA" altLang="en-US" sz="1100" b="1" dirty="0" smtClean="0">
                <a:solidFill>
                  <a:schemeClr val="bg1"/>
                </a:solidFill>
                <a:latin typeface="Arial" panose="020B0604020202020204" pitchFamily="34" charset="0"/>
                <a:ea typeface="Montserrat"/>
                <a:cs typeface="Arial" panose="020B0604020202020204" pitchFamily="34" charset="0"/>
              </a:rPr>
              <a:t>STRATÉGIE DE MÉDIAS SOCIAUX</a:t>
            </a:r>
            <a:endParaRPr lang="fr-CA" altLang="en-US" sz="1100" b="1" dirty="0">
              <a:solidFill>
                <a:schemeClr val="bg1"/>
              </a:solidFill>
              <a:latin typeface="Arial" panose="020B0604020202020204" pitchFamily="34" charset="0"/>
              <a:ea typeface="Montserrat"/>
              <a:cs typeface="Arial" panose="020B0604020202020204" pitchFamily="34" charset="0"/>
            </a:endParaRPr>
          </a:p>
        </p:txBody>
      </p:sp>
      <p:cxnSp>
        <p:nvCxnSpPr>
          <p:cNvPr id="29" name="Straight Connector 28"/>
          <p:cNvCxnSpPr/>
          <p:nvPr/>
        </p:nvCxnSpPr>
        <p:spPr>
          <a:xfrm>
            <a:off x="8149442" y="4963784"/>
            <a:ext cx="243681"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TextBox 43"/>
          <p:cNvSpPr txBox="1">
            <a:spLocks noChangeArrowheads="1"/>
          </p:cNvSpPr>
          <p:nvPr/>
        </p:nvSpPr>
        <p:spPr bwMode="auto">
          <a:xfrm>
            <a:off x="9636135" y="2734912"/>
            <a:ext cx="18843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3600">
                <a:solidFill>
                  <a:schemeClr val="tx1"/>
                </a:solidFill>
                <a:latin typeface="Roboto" panose="02000000000000000000" pitchFamily="2" charset="0"/>
              </a:defRPr>
            </a:lvl1pPr>
            <a:lvl2pPr marL="742950" indent="-285750">
              <a:defRPr sz="3600">
                <a:solidFill>
                  <a:schemeClr val="tx1"/>
                </a:solidFill>
                <a:latin typeface="Roboto" panose="02000000000000000000" pitchFamily="2" charset="0"/>
              </a:defRPr>
            </a:lvl2pPr>
            <a:lvl3pPr marL="1143000" indent="-228600">
              <a:defRPr sz="3600">
                <a:solidFill>
                  <a:schemeClr val="tx1"/>
                </a:solidFill>
                <a:latin typeface="Roboto" panose="02000000000000000000" pitchFamily="2" charset="0"/>
              </a:defRPr>
            </a:lvl3pPr>
            <a:lvl4pPr marL="1600200" indent="-228600">
              <a:defRPr sz="3600">
                <a:solidFill>
                  <a:schemeClr val="tx1"/>
                </a:solidFill>
                <a:latin typeface="Roboto" panose="02000000000000000000" pitchFamily="2" charset="0"/>
              </a:defRPr>
            </a:lvl4pPr>
            <a:lvl5pPr marL="2057400" indent="-228600">
              <a:defRPr sz="3600">
                <a:solidFill>
                  <a:schemeClr val="tx1"/>
                </a:solidFill>
                <a:latin typeface="Roboto" panose="02000000000000000000" pitchFamily="2" charset="0"/>
              </a:defRPr>
            </a:lvl5pPr>
            <a:lvl6pPr marL="2514600" indent="-228600" defTabSz="1827213" eaLnBrk="0" fontAlgn="base" hangingPunct="0">
              <a:spcBef>
                <a:spcPct val="0"/>
              </a:spcBef>
              <a:spcAft>
                <a:spcPct val="0"/>
              </a:spcAft>
              <a:defRPr sz="3600">
                <a:solidFill>
                  <a:schemeClr val="tx1"/>
                </a:solidFill>
                <a:latin typeface="Roboto" panose="02000000000000000000" pitchFamily="2" charset="0"/>
              </a:defRPr>
            </a:lvl6pPr>
            <a:lvl7pPr marL="2971800" indent="-228600" defTabSz="1827213" eaLnBrk="0" fontAlgn="base" hangingPunct="0">
              <a:spcBef>
                <a:spcPct val="0"/>
              </a:spcBef>
              <a:spcAft>
                <a:spcPct val="0"/>
              </a:spcAft>
              <a:defRPr sz="3600">
                <a:solidFill>
                  <a:schemeClr val="tx1"/>
                </a:solidFill>
                <a:latin typeface="Roboto" panose="02000000000000000000" pitchFamily="2" charset="0"/>
              </a:defRPr>
            </a:lvl7pPr>
            <a:lvl8pPr marL="3429000" indent="-228600" defTabSz="1827213" eaLnBrk="0" fontAlgn="base" hangingPunct="0">
              <a:spcBef>
                <a:spcPct val="0"/>
              </a:spcBef>
              <a:spcAft>
                <a:spcPct val="0"/>
              </a:spcAft>
              <a:defRPr sz="3600">
                <a:solidFill>
                  <a:schemeClr val="tx1"/>
                </a:solidFill>
                <a:latin typeface="Roboto" panose="02000000000000000000" pitchFamily="2" charset="0"/>
              </a:defRPr>
            </a:lvl8pPr>
            <a:lvl9pPr marL="3886200" indent="-228600" defTabSz="1827213" eaLnBrk="0" fontAlgn="base" hangingPunct="0">
              <a:spcBef>
                <a:spcPct val="0"/>
              </a:spcBef>
              <a:spcAft>
                <a:spcPct val="0"/>
              </a:spcAft>
              <a:defRPr sz="3600">
                <a:solidFill>
                  <a:schemeClr val="tx1"/>
                </a:solidFill>
                <a:latin typeface="Roboto" panose="02000000000000000000" pitchFamily="2" charset="0"/>
              </a:defRPr>
            </a:lvl9pPr>
          </a:lstStyle>
          <a:p>
            <a:pPr algn="ctr" eaLnBrk="1" hangingPunct="1"/>
            <a:r>
              <a:rPr lang="fr-CA" altLang="en-US" sz="1100" b="1" dirty="0" smtClean="0">
                <a:solidFill>
                  <a:schemeClr val="bg1"/>
                </a:solidFill>
                <a:latin typeface="Arial" panose="020B0604020202020204" pitchFamily="34" charset="0"/>
                <a:ea typeface="Montserrat"/>
                <a:cs typeface="Arial" panose="020B0604020202020204" pitchFamily="34" charset="0"/>
              </a:rPr>
              <a:t>ESSAIS PAR LES UTILISATEURS</a:t>
            </a:r>
            <a:endParaRPr lang="fr-CA" altLang="en-US" sz="1100" b="1" dirty="0">
              <a:solidFill>
                <a:schemeClr val="bg1"/>
              </a:solidFill>
              <a:latin typeface="Arial" panose="020B0604020202020204" pitchFamily="34" charset="0"/>
              <a:ea typeface="Montserrat"/>
              <a:cs typeface="Arial" panose="020B0604020202020204" pitchFamily="34" charset="0"/>
            </a:endParaRPr>
          </a:p>
        </p:txBody>
      </p:sp>
      <p:cxnSp>
        <p:nvCxnSpPr>
          <p:cNvPr id="31" name="Straight Connector 30"/>
          <p:cNvCxnSpPr/>
          <p:nvPr/>
        </p:nvCxnSpPr>
        <p:spPr>
          <a:xfrm>
            <a:off x="10410042" y="2606346"/>
            <a:ext cx="244475"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4929992" y="1410165"/>
            <a:ext cx="1976438" cy="1977231"/>
          </a:xfrm>
          <a:prstGeom prst="rect">
            <a:avLst/>
          </a:prstGeom>
          <a:solidFill>
            <a:srgbClr val="00A26E"/>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a:latin typeface="Source Sans Pro Light" charset="0"/>
            </a:endParaRPr>
          </a:p>
        </p:txBody>
      </p:sp>
      <p:sp>
        <p:nvSpPr>
          <p:cNvPr id="33" name="TextBox 47"/>
          <p:cNvSpPr txBox="1">
            <a:spLocks noChangeArrowheads="1"/>
          </p:cNvSpPr>
          <p:nvPr/>
        </p:nvSpPr>
        <p:spPr bwMode="auto">
          <a:xfrm>
            <a:off x="5239156" y="2804154"/>
            <a:ext cx="136287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Roboto" panose="02000000000000000000" pitchFamily="2" charset="0"/>
              </a:defRPr>
            </a:lvl1pPr>
            <a:lvl2pPr marL="742950" indent="-285750">
              <a:defRPr sz="3600">
                <a:solidFill>
                  <a:schemeClr val="tx1"/>
                </a:solidFill>
                <a:latin typeface="Roboto" panose="02000000000000000000" pitchFamily="2" charset="0"/>
              </a:defRPr>
            </a:lvl2pPr>
            <a:lvl3pPr marL="1143000" indent="-228600">
              <a:defRPr sz="3600">
                <a:solidFill>
                  <a:schemeClr val="tx1"/>
                </a:solidFill>
                <a:latin typeface="Roboto" panose="02000000000000000000" pitchFamily="2" charset="0"/>
              </a:defRPr>
            </a:lvl3pPr>
            <a:lvl4pPr marL="1600200" indent="-228600">
              <a:defRPr sz="3600">
                <a:solidFill>
                  <a:schemeClr val="tx1"/>
                </a:solidFill>
                <a:latin typeface="Roboto" panose="02000000000000000000" pitchFamily="2" charset="0"/>
              </a:defRPr>
            </a:lvl4pPr>
            <a:lvl5pPr marL="2057400" indent="-228600">
              <a:defRPr sz="3600">
                <a:solidFill>
                  <a:schemeClr val="tx1"/>
                </a:solidFill>
                <a:latin typeface="Roboto" panose="02000000000000000000" pitchFamily="2" charset="0"/>
              </a:defRPr>
            </a:lvl5pPr>
            <a:lvl6pPr marL="2514600" indent="-228600" defTabSz="1827213" eaLnBrk="0" fontAlgn="base" hangingPunct="0">
              <a:spcBef>
                <a:spcPct val="0"/>
              </a:spcBef>
              <a:spcAft>
                <a:spcPct val="0"/>
              </a:spcAft>
              <a:defRPr sz="3600">
                <a:solidFill>
                  <a:schemeClr val="tx1"/>
                </a:solidFill>
                <a:latin typeface="Roboto" panose="02000000000000000000" pitchFamily="2" charset="0"/>
              </a:defRPr>
            </a:lvl6pPr>
            <a:lvl7pPr marL="2971800" indent="-228600" defTabSz="1827213" eaLnBrk="0" fontAlgn="base" hangingPunct="0">
              <a:spcBef>
                <a:spcPct val="0"/>
              </a:spcBef>
              <a:spcAft>
                <a:spcPct val="0"/>
              </a:spcAft>
              <a:defRPr sz="3600">
                <a:solidFill>
                  <a:schemeClr val="tx1"/>
                </a:solidFill>
                <a:latin typeface="Roboto" panose="02000000000000000000" pitchFamily="2" charset="0"/>
              </a:defRPr>
            </a:lvl7pPr>
            <a:lvl8pPr marL="3429000" indent="-228600" defTabSz="1827213" eaLnBrk="0" fontAlgn="base" hangingPunct="0">
              <a:spcBef>
                <a:spcPct val="0"/>
              </a:spcBef>
              <a:spcAft>
                <a:spcPct val="0"/>
              </a:spcAft>
              <a:defRPr sz="3600">
                <a:solidFill>
                  <a:schemeClr val="tx1"/>
                </a:solidFill>
                <a:latin typeface="Roboto" panose="02000000000000000000" pitchFamily="2" charset="0"/>
              </a:defRPr>
            </a:lvl8pPr>
            <a:lvl9pPr marL="3886200" indent="-228600" defTabSz="1827213" eaLnBrk="0" fontAlgn="base" hangingPunct="0">
              <a:spcBef>
                <a:spcPct val="0"/>
              </a:spcBef>
              <a:spcAft>
                <a:spcPct val="0"/>
              </a:spcAft>
              <a:defRPr sz="3600">
                <a:solidFill>
                  <a:schemeClr val="tx1"/>
                </a:solidFill>
                <a:latin typeface="Roboto" panose="02000000000000000000" pitchFamily="2" charset="0"/>
              </a:defRPr>
            </a:lvl9pPr>
          </a:lstStyle>
          <a:p>
            <a:pPr algn="ctr" eaLnBrk="1" hangingPunct="1"/>
            <a:r>
              <a:rPr lang="fr-CA" altLang="en-US" sz="1100" b="1" dirty="0" smtClean="0">
                <a:solidFill>
                  <a:schemeClr val="bg1"/>
                </a:solidFill>
                <a:latin typeface="Arial" panose="020B0604020202020204" pitchFamily="34" charset="0"/>
                <a:ea typeface="Montserrat"/>
                <a:cs typeface="Arial" panose="020B0604020202020204" pitchFamily="34" charset="0"/>
              </a:rPr>
              <a:t>LANGAGE CLAIR</a:t>
            </a:r>
            <a:endParaRPr lang="fr-CA" altLang="en-US" sz="1100" b="1" dirty="0">
              <a:solidFill>
                <a:schemeClr val="bg1"/>
              </a:solidFill>
              <a:latin typeface="Arial" panose="020B0604020202020204" pitchFamily="34" charset="0"/>
              <a:ea typeface="Montserrat"/>
              <a:cs typeface="Arial" panose="020B0604020202020204" pitchFamily="34" charset="0"/>
            </a:endParaRPr>
          </a:p>
        </p:txBody>
      </p:sp>
      <p:cxnSp>
        <p:nvCxnSpPr>
          <p:cNvPr id="34" name="Straight Connector 33"/>
          <p:cNvCxnSpPr/>
          <p:nvPr/>
        </p:nvCxnSpPr>
        <p:spPr>
          <a:xfrm>
            <a:off x="5796767" y="2606346"/>
            <a:ext cx="243681"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Box 51"/>
          <p:cNvSpPr txBox="1">
            <a:spLocks noChangeArrowheads="1"/>
          </p:cNvSpPr>
          <p:nvPr/>
        </p:nvSpPr>
        <p:spPr bwMode="auto">
          <a:xfrm>
            <a:off x="7477760" y="2746110"/>
            <a:ext cx="161544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3600">
                <a:solidFill>
                  <a:schemeClr val="tx1"/>
                </a:solidFill>
                <a:latin typeface="Roboto" panose="02000000000000000000" pitchFamily="2" charset="0"/>
              </a:defRPr>
            </a:lvl1pPr>
            <a:lvl2pPr marL="742950" indent="-285750">
              <a:defRPr sz="3600">
                <a:solidFill>
                  <a:schemeClr val="tx1"/>
                </a:solidFill>
                <a:latin typeface="Roboto" panose="02000000000000000000" pitchFamily="2" charset="0"/>
              </a:defRPr>
            </a:lvl2pPr>
            <a:lvl3pPr marL="1143000" indent="-228600">
              <a:defRPr sz="3600">
                <a:solidFill>
                  <a:schemeClr val="tx1"/>
                </a:solidFill>
                <a:latin typeface="Roboto" panose="02000000000000000000" pitchFamily="2" charset="0"/>
              </a:defRPr>
            </a:lvl3pPr>
            <a:lvl4pPr marL="1600200" indent="-228600">
              <a:defRPr sz="3600">
                <a:solidFill>
                  <a:schemeClr val="tx1"/>
                </a:solidFill>
                <a:latin typeface="Roboto" panose="02000000000000000000" pitchFamily="2" charset="0"/>
              </a:defRPr>
            </a:lvl4pPr>
            <a:lvl5pPr marL="2057400" indent="-228600">
              <a:defRPr sz="3600">
                <a:solidFill>
                  <a:schemeClr val="tx1"/>
                </a:solidFill>
                <a:latin typeface="Roboto" panose="02000000000000000000" pitchFamily="2" charset="0"/>
              </a:defRPr>
            </a:lvl5pPr>
            <a:lvl6pPr marL="2514600" indent="-228600" defTabSz="1827213" eaLnBrk="0" fontAlgn="base" hangingPunct="0">
              <a:spcBef>
                <a:spcPct val="0"/>
              </a:spcBef>
              <a:spcAft>
                <a:spcPct val="0"/>
              </a:spcAft>
              <a:defRPr sz="3600">
                <a:solidFill>
                  <a:schemeClr val="tx1"/>
                </a:solidFill>
                <a:latin typeface="Roboto" panose="02000000000000000000" pitchFamily="2" charset="0"/>
              </a:defRPr>
            </a:lvl6pPr>
            <a:lvl7pPr marL="2971800" indent="-228600" defTabSz="1827213" eaLnBrk="0" fontAlgn="base" hangingPunct="0">
              <a:spcBef>
                <a:spcPct val="0"/>
              </a:spcBef>
              <a:spcAft>
                <a:spcPct val="0"/>
              </a:spcAft>
              <a:defRPr sz="3600">
                <a:solidFill>
                  <a:schemeClr val="tx1"/>
                </a:solidFill>
                <a:latin typeface="Roboto" panose="02000000000000000000" pitchFamily="2" charset="0"/>
              </a:defRPr>
            </a:lvl7pPr>
            <a:lvl8pPr marL="3429000" indent="-228600" defTabSz="1827213" eaLnBrk="0" fontAlgn="base" hangingPunct="0">
              <a:spcBef>
                <a:spcPct val="0"/>
              </a:spcBef>
              <a:spcAft>
                <a:spcPct val="0"/>
              </a:spcAft>
              <a:defRPr sz="3600">
                <a:solidFill>
                  <a:schemeClr val="tx1"/>
                </a:solidFill>
                <a:latin typeface="Roboto" panose="02000000000000000000" pitchFamily="2" charset="0"/>
              </a:defRPr>
            </a:lvl8pPr>
            <a:lvl9pPr marL="3886200" indent="-228600" defTabSz="1827213" eaLnBrk="0" fontAlgn="base" hangingPunct="0">
              <a:spcBef>
                <a:spcPct val="0"/>
              </a:spcBef>
              <a:spcAft>
                <a:spcPct val="0"/>
              </a:spcAft>
              <a:defRPr sz="3600">
                <a:solidFill>
                  <a:schemeClr val="tx1"/>
                </a:solidFill>
                <a:latin typeface="Roboto" panose="02000000000000000000" pitchFamily="2" charset="0"/>
              </a:defRPr>
            </a:lvl9pPr>
          </a:lstStyle>
          <a:p>
            <a:pPr algn="ctr" eaLnBrk="1" hangingPunct="1"/>
            <a:r>
              <a:rPr lang="fr-CA" altLang="en-US" sz="1100" b="1" dirty="0" smtClean="0">
                <a:solidFill>
                  <a:schemeClr val="bg1"/>
                </a:solidFill>
                <a:latin typeface="Arial" panose="020B0604020202020204" pitchFamily="34" charset="0"/>
                <a:ea typeface="Montserrat"/>
                <a:cs typeface="Arial" panose="020B0604020202020204" pitchFamily="34" charset="0"/>
              </a:rPr>
              <a:t>MESSAGES TRANSPARENTS</a:t>
            </a:r>
            <a:endParaRPr lang="fr-CA" altLang="en-US" sz="1100" b="1" dirty="0">
              <a:solidFill>
                <a:schemeClr val="bg1"/>
              </a:solidFill>
              <a:latin typeface="Arial" panose="020B0604020202020204" pitchFamily="34" charset="0"/>
              <a:ea typeface="Montserrat"/>
              <a:cs typeface="Arial" panose="020B0604020202020204" pitchFamily="34" charset="0"/>
            </a:endParaRPr>
          </a:p>
        </p:txBody>
      </p:sp>
      <p:cxnSp>
        <p:nvCxnSpPr>
          <p:cNvPr id="36" name="Straight Connector 35"/>
          <p:cNvCxnSpPr/>
          <p:nvPr/>
        </p:nvCxnSpPr>
        <p:spPr>
          <a:xfrm>
            <a:off x="8149442" y="2606346"/>
            <a:ext cx="243681"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Shape 2563"/>
          <p:cNvSpPr/>
          <p:nvPr/>
        </p:nvSpPr>
        <p:spPr>
          <a:xfrm>
            <a:off x="8049430" y="4186703"/>
            <a:ext cx="452438" cy="453231"/>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tx1">
              <a:lumMod val="65000"/>
              <a:lumOff val="35000"/>
            </a:schemeClr>
          </a:solidFill>
          <a:ln w="12700">
            <a:solidFill>
              <a:schemeClr val="tx1">
                <a:lumMod val="65000"/>
                <a:lumOff val="35000"/>
              </a:schemeClr>
            </a:solidFill>
            <a:miter lim="400000"/>
          </a:ln>
        </p:spPr>
        <p:txBody>
          <a:bodyPr lIns="19045" tIns="19045" rIns="19045" bIns="19045" anchor="ctr"/>
          <a:lstStyle/>
          <a:p>
            <a:pPr algn="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Source Sans Pro Light" charset="0"/>
              <a:ea typeface="Source Sans Pro Light" charset="0"/>
              <a:cs typeface="Source Sans Pro Light" charset="0"/>
              <a:sym typeface="Gill Sans"/>
            </a:endParaRPr>
          </a:p>
        </p:txBody>
      </p:sp>
      <p:sp>
        <p:nvSpPr>
          <p:cNvPr id="38" name="Shape 2587"/>
          <p:cNvSpPr/>
          <p:nvPr/>
        </p:nvSpPr>
        <p:spPr>
          <a:xfrm>
            <a:off x="10287805" y="4135903"/>
            <a:ext cx="510381" cy="510381"/>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Source Sans Pro Light" charset="0"/>
              <a:ea typeface="Source Sans Pro Light" charset="0"/>
              <a:cs typeface="Source Sans Pro Light" charset="0"/>
              <a:sym typeface="Gill Sans"/>
            </a:endParaRPr>
          </a:p>
        </p:txBody>
      </p:sp>
      <p:sp>
        <p:nvSpPr>
          <p:cNvPr id="39" name="Shape 2532"/>
          <p:cNvSpPr/>
          <p:nvPr/>
        </p:nvSpPr>
        <p:spPr>
          <a:xfrm>
            <a:off x="5706280" y="1840378"/>
            <a:ext cx="460375" cy="562769"/>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7" y="20618"/>
                  <a:pt x="1200" y="20179"/>
                  <a:pt x="1200" y="19636"/>
                </a:cubicBezTo>
                <a:lnTo>
                  <a:pt x="1200" y="1964"/>
                </a:lnTo>
                <a:cubicBezTo>
                  <a:pt x="1200" y="1422"/>
                  <a:pt x="1737" y="982"/>
                  <a:pt x="2400" y="982"/>
                </a:cubicBezTo>
                <a:lnTo>
                  <a:pt x="13200" y="982"/>
                </a:lnTo>
                <a:lnTo>
                  <a:pt x="13200" y="5891"/>
                </a:lnTo>
                <a:cubicBezTo>
                  <a:pt x="13200" y="6433"/>
                  <a:pt x="13738" y="6873"/>
                  <a:pt x="14400" y="6873"/>
                </a:cubicBezTo>
                <a:lnTo>
                  <a:pt x="20400" y="6873"/>
                </a:lnTo>
                <a:cubicBezTo>
                  <a:pt x="20400" y="6873"/>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4800" y="8836"/>
                </a:moveTo>
                <a:cubicBezTo>
                  <a:pt x="4800" y="9108"/>
                  <a:pt x="5068" y="9327"/>
                  <a:pt x="5400" y="9327"/>
                </a:cubicBezTo>
                <a:lnTo>
                  <a:pt x="16200" y="9327"/>
                </a:lnTo>
                <a:cubicBezTo>
                  <a:pt x="16532" y="9327"/>
                  <a:pt x="16800" y="9108"/>
                  <a:pt x="16800" y="8836"/>
                </a:cubicBezTo>
                <a:cubicBezTo>
                  <a:pt x="16800" y="8566"/>
                  <a:pt x="16532" y="8345"/>
                  <a:pt x="16200" y="8345"/>
                </a:cubicBezTo>
                <a:lnTo>
                  <a:pt x="5400" y="8345"/>
                </a:lnTo>
                <a:cubicBezTo>
                  <a:pt x="5068" y="8345"/>
                  <a:pt x="4800" y="8566"/>
                  <a:pt x="4800" y="8836"/>
                </a:cubicBezTo>
                <a:moveTo>
                  <a:pt x="16200" y="12273"/>
                </a:moveTo>
                <a:lnTo>
                  <a:pt x="5400" y="12273"/>
                </a:lnTo>
                <a:cubicBezTo>
                  <a:pt x="5068" y="12273"/>
                  <a:pt x="4800" y="12493"/>
                  <a:pt x="4800" y="12764"/>
                </a:cubicBezTo>
                <a:cubicBezTo>
                  <a:pt x="4800" y="13035"/>
                  <a:pt x="5068" y="13255"/>
                  <a:pt x="5400" y="13255"/>
                </a:cubicBezTo>
                <a:lnTo>
                  <a:pt x="16200" y="13255"/>
                </a:lnTo>
                <a:cubicBezTo>
                  <a:pt x="16532" y="13255"/>
                  <a:pt x="16800" y="13035"/>
                  <a:pt x="16800" y="12764"/>
                </a:cubicBezTo>
                <a:cubicBezTo>
                  <a:pt x="16800" y="12493"/>
                  <a:pt x="16532" y="12273"/>
                  <a:pt x="16200" y="12273"/>
                </a:cubicBezTo>
                <a:moveTo>
                  <a:pt x="5400" y="5400"/>
                </a:moveTo>
                <a:lnTo>
                  <a:pt x="8400" y="5400"/>
                </a:lnTo>
                <a:cubicBezTo>
                  <a:pt x="8732" y="5400"/>
                  <a:pt x="9000" y="5181"/>
                  <a:pt x="9000" y="4909"/>
                </a:cubicBezTo>
                <a:cubicBezTo>
                  <a:pt x="9000" y="4638"/>
                  <a:pt x="8732" y="4418"/>
                  <a:pt x="8400" y="4418"/>
                </a:cubicBezTo>
                <a:lnTo>
                  <a:pt x="5400" y="4418"/>
                </a:lnTo>
                <a:cubicBezTo>
                  <a:pt x="5068" y="4418"/>
                  <a:pt x="4800" y="4638"/>
                  <a:pt x="4800" y="4909"/>
                </a:cubicBezTo>
                <a:cubicBezTo>
                  <a:pt x="4800" y="5181"/>
                  <a:pt x="5068" y="5400"/>
                  <a:pt x="5400" y="5400"/>
                </a:cubicBezTo>
                <a:moveTo>
                  <a:pt x="12600" y="16200"/>
                </a:moveTo>
                <a:lnTo>
                  <a:pt x="5400" y="16200"/>
                </a:lnTo>
                <a:cubicBezTo>
                  <a:pt x="5068" y="16200"/>
                  <a:pt x="4800" y="16420"/>
                  <a:pt x="4800" y="16691"/>
                </a:cubicBezTo>
                <a:cubicBezTo>
                  <a:pt x="4800" y="16962"/>
                  <a:pt x="5068" y="17182"/>
                  <a:pt x="5400" y="17182"/>
                </a:cubicBezTo>
                <a:lnTo>
                  <a:pt x="12600" y="17182"/>
                </a:lnTo>
                <a:cubicBezTo>
                  <a:pt x="12932" y="17182"/>
                  <a:pt x="13200" y="16962"/>
                  <a:pt x="13200" y="16691"/>
                </a:cubicBezTo>
                <a:cubicBezTo>
                  <a:pt x="13200" y="16420"/>
                  <a:pt x="12932" y="16200"/>
                  <a:pt x="12600" y="162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Source Sans Pro Light" charset="0"/>
              <a:ea typeface="Source Sans Pro Light" charset="0"/>
              <a:cs typeface="Source Sans Pro Light" charset="0"/>
              <a:sym typeface="Gill Sans"/>
            </a:endParaRPr>
          </a:p>
        </p:txBody>
      </p:sp>
      <p:sp>
        <p:nvSpPr>
          <p:cNvPr id="40" name="Shape 2554"/>
          <p:cNvSpPr/>
          <p:nvPr/>
        </p:nvSpPr>
        <p:spPr>
          <a:xfrm>
            <a:off x="7992280" y="1840378"/>
            <a:ext cx="591344" cy="537369"/>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Source Sans Pro Light" charset="0"/>
              <a:ea typeface="Source Sans Pro Light" charset="0"/>
              <a:cs typeface="Source Sans Pro Light" charset="0"/>
              <a:sym typeface="Gill Sans"/>
            </a:endParaRPr>
          </a:p>
        </p:txBody>
      </p:sp>
      <p:sp>
        <p:nvSpPr>
          <p:cNvPr id="41" name="Shape 2540"/>
          <p:cNvSpPr/>
          <p:nvPr/>
        </p:nvSpPr>
        <p:spPr>
          <a:xfrm>
            <a:off x="10306061" y="1883240"/>
            <a:ext cx="478632" cy="478631"/>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Source Sans Pro Light" charset="0"/>
              <a:ea typeface="Source Sans Pro Light" charset="0"/>
              <a:cs typeface="Source Sans Pro Light" charset="0"/>
              <a:sym typeface="Gill Sans"/>
            </a:endParaRPr>
          </a:p>
        </p:txBody>
      </p:sp>
      <p:sp>
        <p:nvSpPr>
          <p:cNvPr id="42" name="Shape 2645"/>
          <p:cNvSpPr/>
          <p:nvPr/>
        </p:nvSpPr>
        <p:spPr>
          <a:xfrm>
            <a:off x="5606267" y="4231153"/>
            <a:ext cx="632619" cy="459581"/>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Source Sans Pro Light" charset="0"/>
              <a:ea typeface="Source Sans Pro Light" charset="0"/>
              <a:cs typeface="Source Sans Pro Light" charset="0"/>
              <a:sym typeface="Gill Sans"/>
            </a:endParaRPr>
          </a:p>
        </p:txBody>
      </p:sp>
      <p:sp>
        <p:nvSpPr>
          <p:cNvPr id="43" name="Subtitle 2"/>
          <p:cNvSpPr txBox="1">
            <a:spLocks/>
          </p:cNvSpPr>
          <p:nvPr/>
        </p:nvSpPr>
        <p:spPr>
          <a:xfrm>
            <a:off x="1672598" y="3773176"/>
            <a:ext cx="2255250" cy="1605602"/>
          </a:xfrm>
          <a:prstGeom prst="rect">
            <a:avLst/>
          </a:prstGeom>
        </p:spPr>
        <p:txBody>
          <a:bodyPr wrap="square" lIns="108745" tIns="54373" rIns="108745" bIns="54373">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buClr>
                <a:schemeClr val="accent2"/>
              </a:buClr>
              <a:buFont typeface="Wingdings" panose="05000000000000000000" pitchFamily="2" charset="2"/>
              <a:buChar char="§"/>
              <a:defRPr/>
            </a:pPr>
            <a:r>
              <a:rPr lang="fr-CA" sz="1800" dirty="0" smtClean="0">
                <a:solidFill>
                  <a:schemeClr val="bg1"/>
                </a:solidFill>
                <a:latin typeface="Arial" panose="020B0604020202020204" pitchFamily="34" charset="0"/>
                <a:cs typeface="Arial" panose="020B0604020202020204" pitchFamily="34" charset="0"/>
              </a:rPr>
              <a:t>Plus cohérents</a:t>
            </a:r>
          </a:p>
          <a:p>
            <a:pPr marL="171450" indent="-171450" algn="l">
              <a:buClr>
                <a:schemeClr val="accent2"/>
              </a:buClr>
              <a:buFont typeface="Wingdings" panose="05000000000000000000" pitchFamily="2" charset="2"/>
              <a:buChar char="§"/>
              <a:defRPr/>
            </a:pPr>
            <a:r>
              <a:rPr lang="fr-CA" sz="1800" dirty="0" smtClean="0">
                <a:solidFill>
                  <a:schemeClr val="bg1"/>
                </a:solidFill>
                <a:latin typeface="Arial" panose="020B0604020202020204" pitchFamily="34" charset="0"/>
                <a:cs typeface="Arial" panose="020B0604020202020204" pitchFamily="34" charset="0"/>
              </a:rPr>
              <a:t>Plus concis </a:t>
            </a:r>
          </a:p>
          <a:p>
            <a:pPr marL="171450" indent="-171450" algn="l">
              <a:buClr>
                <a:schemeClr val="accent2"/>
              </a:buClr>
              <a:buFont typeface="Wingdings" panose="05000000000000000000" pitchFamily="2" charset="2"/>
              <a:buChar char="§"/>
              <a:defRPr/>
            </a:pPr>
            <a:r>
              <a:rPr lang="fr-CA" sz="1800" dirty="0" smtClean="0">
                <a:solidFill>
                  <a:schemeClr val="bg1"/>
                </a:solidFill>
                <a:latin typeface="Arial" panose="020B0604020202020204" pitchFamily="34" charset="0"/>
                <a:cs typeface="Arial" panose="020B0604020202020204" pitchFamily="34" charset="0"/>
              </a:rPr>
              <a:t>Plus réceptifs</a:t>
            </a:r>
          </a:p>
          <a:p>
            <a:pPr marL="171450" indent="-171450" algn="l">
              <a:buClr>
                <a:schemeClr val="accent2"/>
              </a:buClr>
              <a:buFont typeface="Wingdings" panose="05000000000000000000" pitchFamily="2" charset="2"/>
              <a:buChar char="§"/>
              <a:defRPr/>
            </a:pPr>
            <a:r>
              <a:rPr lang="fr-CA" sz="1800" dirty="0" smtClean="0">
                <a:solidFill>
                  <a:schemeClr val="bg1"/>
                </a:solidFill>
                <a:latin typeface="Arial" panose="020B0604020202020204" pitchFamily="34" charset="0"/>
                <a:cs typeface="Arial" panose="020B0604020202020204" pitchFamily="34" charset="0"/>
              </a:rPr>
              <a:t>Plus adaptables </a:t>
            </a:r>
            <a:endParaRPr lang="fr-CA"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253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D52ED9-8EF4-3E46-8152-FD0D0A2DAC71}"/>
              </a:ext>
            </a:extLst>
          </p:cNvPr>
          <p:cNvSpPr txBox="1"/>
          <p:nvPr/>
        </p:nvSpPr>
        <p:spPr>
          <a:xfrm>
            <a:off x="1395686" y="567406"/>
            <a:ext cx="4656684" cy="246221"/>
          </a:xfrm>
          <a:prstGeom prst="rect">
            <a:avLst/>
          </a:prstGeom>
          <a:noFill/>
        </p:spPr>
        <p:txBody>
          <a:bodyPr wrap="square" rtlCol="0">
            <a:spAutoFit/>
          </a:bodyPr>
          <a:lstStyle/>
          <a:p>
            <a:r>
              <a:rPr lang="en-US" sz="1000" b="1" spc="300" dirty="0" smtClean="0">
                <a:solidFill>
                  <a:srgbClr val="EEF7D0"/>
                </a:solidFill>
                <a:latin typeface="Arial" panose="020B0604020202020204" pitchFamily="34" charset="0"/>
                <a:cs typeface="Arial" panose="020B0604020202020204" pitchFamily="34" charset="0"/>
              </a:rPr>
              <a:t>NOTRE VISION POUR L’AVENIR</a:t>
            </a:r>
            <a:endParaRPr lang="en-US" sz="1000" b="1" spc="300" dirty="0">
              <a:solidFill>
                <a:srgbClr val="EEF7D0"/>
              </a:solidFill>
              <a:latin typeface="Arial" panose="020B0604020202020204" pitchFamily="34" charset="0"/>
              <a:cs typeface="Arial" panose="020B0604020202020204" pitchFamily="34" charset="0"/>
            </a:endParaRPr>
          </a:p>
        </p:txBody>
      </p:sp>
      <p:sp>
        <p:nvSpPr>
          <p:cNvPr id="44" name="TextBox 5"/>
          <p:cNvSpPr txBox="1">
            <a:spLocks noChangeArrowheads="1"/>
          </p:cNvSpPr>
          <p:nvPr/>
        </p:nvSpPr>
        <p:spPr bwMode="auto">
          <a:xfrm>
            <a:off x="1650353" y="1510985"/>
            <a:ext cx="974090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Roboto" panose="02000000000000000000" pitchFamily="2" charset="0"/>
              </a:defRPr>
            </a:lvl1pPr>
            <a:lvl2pPr marL="742950" indent="-285750">
              <a:defRPr sz="3600">
                <a:solidFill>
                  <a:schemeClr val="tx1"/>
                </a:solidFill>
                <a:latin typeface="Roboto" panose="02000000000000000000" pitchFamily="2" charset="0"/>
              </a:defRPr>
            </a:lvl2pPr>
            <a:lvl3pPr marL="1143000" indent="-228600">
              <a:defRPr sz="3600">
                <a:solidFill>
                  <a:schemeClr val="tx1"/>
                </a:solidFill>
                <a:latin typeface="Roboto" panose="02000000000000000000" pitchFamily="2" charset="0"/>
              </a:defRPr>
            </a:lvl3pPr>
            <a:lvl4pPr marL="1600200" indent="-228600">
              <a:defRPr sz="3600">
                <a:solidFill>
                  <a:schemeClr val="tx1"/>
                </a:solidFill>
                <a:latin typeface="Roboto" panose="02000000000000000000" pitchFamily="2" charset="0"/>
              </a:defRPr>
            </a:lvl4pPr>
            <a:lvl5pPr marL="2057400" indent="-228600">
              <a:defRPr sz="3600">
                <a:solidFill>
                  <a:schemeClr val="tx1"/>
                </a:solidFill>
                <a:latin typeface="Roboto" panose="02000000000000000000" pitchFamily="2" charset="0"/>
              </a:defRPr>
            </a:lvl5pPr>
            <a:lvl6pPr marL="2514600" indent="-228600" defTabSz="1827213" eaLnBrk="0" fontAlgn="base" hangingPunct="0">
              <a:spcBef>
                <a:spcPct val="0"/>
              </a:spcBef>
              <a:spcAft>
                <a:spcPct val="0"/>
              </a:spcAft>
              <a:defRPr sz="3600">
                <a:solidFill>
                  <a:schemeClr val="tx1"/>
                </a:solidFill>
                <a:latin typeface="Roboto" panose="02000000000000000000" pitchFamily="2" charset="0"/>
              </a:defRPr>
            </a:lvl6pPr>
            <a:lvl7pPr marL="2971800" indent="-228600" defTabSz="1827213" eaLnBrk="0" fontAlgn="base" hangingPunct="0">
              <a:spcBef>
                <a:spcPct val="0"/>
              </a:spcBef>
              <a:spcAft>
                <a:spcPct val="0"/>
              </a:spcAft>
              <a:defRPr sz="3600">
                <a:solidFill>
                  <a:schemeClr val="tx1"/>
                </a:solidFill>
                <a:latin typeface="Roboto" panose="02000000000000000000" pitchFamily="2" charset="0"/>
              </a:defRPr>
            </a:lvl7pPr>
            <a:lvl8pPr marL="3429000" indent="-228600" defTabSz="1827213" eaLnBrk="0" fontAlgn="base" hangingPunct="0">
              <a:spcBef>
                <a:spcPct val="0"/>
              </a:spcBef>
              <a:spcAft>
                <a:spcPct val="0"/>
              </a:spcAft>
              <a:defRPr sz="3600">
                <a:solidFill>
                  <a:schemeClr val="tx1"/>
                </a:solidFill>
                <a:latin typeface="Roboto" panose="02000000000000000000" pitchFamily="2" charset="0"/>
              </a:defRPr>
            </a:lvl8pPr>
            <a:lvl9pPr marL="3886200" indent="-228600" defTabSz="1827213" eaLnBrk="0" fontAlgn="base" hangingPunct="0">
              <a:spcBef>
                <a:spcPct val="0"/>
              </a:spcBef>
              <a:spcAft>
                <a:spcPct val="0"/>
              </a:spcAft>
              <a:defRPr sz="3600">
                <a:solidFill>
                  <a:schemeClr val="tx1"/>
                </a:solidFill>
                <a:latin typeface="Roboto" panose="02000000000000000000" pitchFamily="2" charset="0"/>
              </a:defRPr>
            </a:lvl9pPr>
          </a:lstStyle>
          <a:p>
            <a:pPr eaLnBrk="1" hangingPunct="1"/>
            <a:r>
              <a:rPr lang="fr-CA" altLang="en-US" sz="1250" dirty="0" smtClean="0">
                <a:solidFill>
                  <a:schemeClr val="bg1"/>
                </a:solidFill>
                <a:latin typeface="Arial" panose="020B0604020202020204" pitchFamily="34" charset="0"/>
                <a:ea typeface="Roboto Light" panose="02000000000000000000" pitchFamily="2" charset="0"/>
                <a:cs typeface="Arial" panose="020B0604020202020204" pitchFamily="34" charset="0"/>
              </a:rPr>
              <a:t>Nous avons lancé de nouveaux programmes en av</a:t>
            </a:r>
            <a:r>
              <a:rPr lang="fr-CA" altLang="en-US" sz="1250" dirty="0">
                <a:solidFill>
                  <a:schemeClr val="bg1"/>
                </a:solidFill>
                <a:latin typeface="Arial" panose="020B0604020202020204" pitchFamily="34" charset="0"/>
                <a:ea typeface="Roboto Light" panose="02000000000000000000" pitchFamily="2" charset="0"/>
                <a:cs typeface="Arial" panose="020B0604020202020204" pitchFamily="34" charset="0"/>
              </a:rPr>
              <a:t>r</a:t>
            </a:r>
            <a:r>
              <a:rPr lang="fr-CA" altLang="en-US" sz="1250" dirty="0" smtClean="0">
                <a:solidFill>
                  <a:schemeClr val="bg1"/>
                </a:solidFill>
                <a:latin typeface="Arial" panose="020B0604020202020204" pitchFamily="34" charset="0"/>
                <a:ea typeface="Roboto Light" panose="02000000000000000000" pitchFamily="2" charset="0"/>
                <a:cs typeface="Arial" panose="020B0604020202020204" pitchFamily="34" charset="0"/>
              </a:rPr>
              <a:t>il 2018, et la pension à vie est entrée en vigueur le 1</a:t>
            </a:r>
            <a:r>
              <a:rPr lang="fr-CA" altLang="en-US" sz="1250" baseline="30000" dirty="0" smtClean="0">
                <a:solidFill>
                  <a:schemeClr val="bg1"/>
                </a:solidFill>
                <a:latin typeface="Arial" panose="020B0604020202020204" pitchFamily="34" charset="0"/>
                <a:ea typeface="Roboto Light" panose="02000000000000000000" pitchFamily="2" charset="0"/>
                <a:cs typeface="Arial" panose="020B0604020202020204" pitchFamily="34" charset="0"/>
              </a:rPr>
              <a:t>er</a:t>
            </a:r>
            <a:r>
              <a:rPr lang="fr-CA" altLang="en-US" sz="1250" dirty="0" smtClean="0">
                <a:solidFill>
                  <a:schemeClr val="bg1"/>
                </a:solidFill>
                <a:latin typeface="Arial" panose="020B0604020202020204" pitchFamily="34" charset="0"/>
                <a:ea typeface="Roboto Light" panose="02000000000000000000" pitchFamily="2" charset="0"/>
                <a:cs typeface="Arial" panose="020B0604020202020204" pitchFamily="34" charset="0"/>
              </a:rPr>
              <a:t> avril 2019. Nous avons communiqué régulièrement  avec les vétérans et leur famille au sujet de ces programmes au cours de la dernière année. Nous devons continuer d’offrir de l’information claire et utile.</a:t>
            </a:r>
            <a:endParaRPr lang="fr-CA" altLang="en-US" sz="1250" dirty="0">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sp>
        <p:nvSpPr>
          <p:cNvPr id="45" name="Rectangle 6"/>
          <p:cNvSpPr>
            <a:spLocks noChangeArrowheads="1"/>
          </p:cNvSpPr>
          <p:nvPr/>
        </p:nvSpPr>
        <p:spPr bwMode="auto">
          <a:xfrm>
            <a:off x="1636065" y="1248244"/>
            <a:ext cx="6724918"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Roboto" panose="02000000000000000000" pitchFamily="2" charset="0"/>
              </a:defRPr>
            </a:lvl1pPr>
            <a:lvl2pPr marL="742950" indent="-285750">
              <a:defRPr sz="3600">
                <a:solidFill>
                  <a:schemeClr val="tx1"/>
                </a:solidFill>
                <a:latin typeface="Roboto" panose="02000000000000000000" pitchFamily="2" charset="0"/>
              </a:defRPr>
            </a:lvl2pPr>
            <a:lvl3pPr marL="1143000" indent="-228600">
              <a:defRPr sz="3600">
                <a:solidFill>
                  <a:schemeClr val="tx1"/>
                </a:solidFill>
                <a:latin typeface="Roboto" panose="02000000000000000000" pitchFamily="2" charset="0"/>
              </a:defRPr>
            </a:lvl3pPr>
            <a:lvl4pPr marL="1600200" indent="-228600">
              <a:defRPr sz="3600">
                <a:solidFill>
                  <a:schemeClr val="tx1"/>
                </a:solidFill>
                <a:latin typeface="Roboto" panose="02000000000000000000" pitchFamily="2" charset="0"/>
              </a:defRPr>
            </a:lvl4pPr>
            <a:lvl5pPr marL="2057400" indent="-228600">
              <a:defRPr sz="3600">
                <a:solidFill>
                  <a:schemeClr val="tx1"/>
                </a:solidFill>
                <a:latin typeface="Roboto" panose="02000000000000000000" pitchFamily="2" charset="0"/>
              </a:defRPr>
            </a:lvl5pPr>
            <a:lvl6pPr marL="2514600" indent="-228600" defTabSz="1827213" eaLnBrk="0" fontAlgn="base" hangingPunct="0">
              <a:spcBef>
                <a:spcPct val="0"/>
              </a:spcBef>
              <a:spcAft>
                <a:spcPct val="0"/>
              </a:spcAft>
              <a:defRPr sz="3600">
                <a:solidFill>
                  <a:schemeClr val="tx1"/>
                </a:solidFill>
                <a:latin typeface="Roboto" panose="02000000000000000000" pitchFamily="2" charset="0"/>
              </a:defRPr>
            </a:lvl6pPr>
            <a:lvl7pPr marL="2971800" indent="-228600" defTabSz="1827213" eaLnBrk="0" fontAlgn="base" hangingPunct="0">
              <a:spcBef>
                <a:spcPct val="0"/>
              </a:spcBef>
              <a:spcAft>
                <a:spcPct val="0"/>
              </a:spcAft>
              <a:defRPr sz="3600">
                <a:solidFill>
                  <a:schemeClr val="tx1"/>
                </a:solidFill>
                <a:latin typeface="Roboto" panose="02000000000000000000" pitchFamily="2" charset="0"/>
              </a:defRPr>
            </a:lvl7pPr>
            <a:lvl8pPr marL="3429000" indent="-228600" defTabSz="1827213" eaLnBrk="0" fontAlgn="base" hangingPunct="0">
              <a:spcBef>
                <a:spcPct val="0"/>
              </a:spcBef>
              <a:spcAft>
                <a:spcPct val="0"/>
              </a:spcAft>
              <a:defRPr sz="3600">
                <a:solidFill>
                  <a:schemeClr val="tx1"/>
                </a:solidFill>
                <a:latin typeface="Roboto" panose="02000000000000000000" pitchFamily="2" charset="0"/>
              </a:defRPr>
            </a:lvl8pPr>
            <a:lvl9pPr marL="3886200" indent="-228600" defTabSz="1827213" eaLnBrk="0" fontAlgn="base" hangingPunct="0">
              <a:spcBef>
                <a:spcPct val="0"/>
              </a:spcBef>
              <a:spcAft>
                <a:spcPct val="0"/>
              </a:spcAft>
              <a:defRPr sz="3600">
                <a:solidFill>
                  <a:schemeClr val="tx1"/>
                </a:solidFill>
                <a:latin typeface="Roboto" panose="02000000000000000000" pitchFamily="2" charset="0"/>
              </a:defRPr>
            </a:lvl9pPr>
          </a:lstStyle>
          <a:p>
            <a:pPr eaLnBrk="1" hangingPunct="1"/>
            <a:r>
              <a:rPr lang="fr-CA" altLang="en-US" sz="1750" b="1" dirty="0" smtClean="0">
                <a:solidFill>
                  <a:schemeClr val="bg1"/>
                </a:solidFill>
                <a:latin typeface="Arial" panose="020B0604020202020204" pitchFamily="34" charset="0"/>
                <a:ea typeface="Montserrat"/>
                <a:cs typeface="Arial" panose="020B0604020202020204" pitchFamily="34" charset="0"/>
              </a:rPr>
              <a:t>Mettre l’accent sur les résultats de nos avantages et services</a:t>
            </a:r>
            <a:endParaRPr lang="fr-CA" altLang="en-US" sz="1750" b="1" dirty="0">
              <a:solidFill>
                <a:schemeClr val="bg1"/>
              </a:solidFill>
              <a:latin typeface="Arial" panose="020B0604020202020204" pitchFamily="34" charset="0"/>
              <a:ea typeface="Montserrat"/>
              <a:cs typeface="Arial" panose="020B0604020202020204" pitchFamily="34" charset="0"/>
            </a:endParaRPr>
          </a:p>
        </p:txBody>
      </p:sp>
      <p:sp>
        <p:nvSpPr>
          <p:cNvPr id="46" name="TextBox 8"/>
          <p:cNvSpPr txBox="1">
            <a:spLocks noChangeArrowheads="1"/>
          </p:cNvSpPr>
          <p:nvPr/>
        </p:nvSpPr>
        <p:spPr bwMode="auto">
          <a:xfrm>
            <a:off x="1636065" y="2565812"/>
            <a:ext cx="97409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Roboto" panose="02000000000000000000" pitchFamily="2" charset="0"/>
              </a:defRPr>
            </a:lvl1pPr>
            <a:lvl2pPr marL="742950" indent="-285750">
              <a:defRPr sz="3600">
                <a:solidFill>
                  <a:schemeClr val="tx1"/>
                </a:solidFill>
                <a:latin typeface="Roboto" panose="02000000000000000000" pitchFamily="2" charset="0"/>
              </a:defRPr>
            </a:lvl2pPr>
            <a:lvl3pPr marL="1143000" indent="-228600">
              <a:defRPr sz="3600">
                <a:solidFill>
                  <a:schemeClr val="tx1"/>
                </a:solidFill>
                <a:latin typeface="Roboto" panose="02000000000000000000" pitchFamily="2" charset="0"/>
              </a:defRPr>
            </a:lvl3pPr>
            <a:lvl4pPr marL="1600200" indent="-228600">
              <a:defRPr sz="3600">
                <a:solidFill>
                  <a:schemeClr val="tx1"/>
                </a:solidFill>
                <a:latin typeface="Roboto" panose="02000000000000000000" pitchFamily="2" charset="0"/>
              </a:defRPr>
            </a:lvl4pPr>
            <a:lvl5pPr marL="2057400" indent="-228600">
              <a:defRPr sz="3600">
                <a:solidFill>
                  <a:schemeClr val="tx1"/>
                </a:solidFill>
                <a:latin typeface="Roboto" panose="02000000000000000000" pitchFamily="2" charset="0"/>
              </a:defRPr>
            </a:lvl5pPr>
            <a:lvl6pPr marL="2514600" indent="-228600" defTabSz="1827213" eaLnBrk="0" fontAlgn="base" hangingPunct="0">
              <a:spcBef>
                <a:spcPct val="0"/>
              </a:spcBef>
              <a:spcAft>
                <a:spcPct val="0"/>
              </a:spcAft>
              <a:defRPr sz="3600">
                <a:solidFill>
                  <a:schemeClr val="tx1"/>
                </a:solidFill>
                <a:latin typeface="Roboto" panose="02000000000000000000" pitchFamily="2" charset="0"/>
              </a:defRPr>
            </a:lvl6pPr>
            <a:lvl7pPr marL="2971800" indent="-228600" defTabSz="1827213" eaLnBrk="0" fontAlgn="base" hangingPunct="0">
              <a:spcBef>
                <a:spcPct val="0"/>
              </a:spcBef>
              <a:spcAft>
                <a:spcPct val="0"/>
              </a:spcAft>
              <a:defRPr sz="3600">
                <a:solidFill>
                  <a:schemeClr val="tx1"/>
                </a:solidFill>
                <a:latin typeface="Roboto" panose="02000000000000000000" pitchFamily="2" charset="0"/>
              </a:defRPr>
            </a:lvl7pPr>
            <a:lvl8pPr marL="3429000" indent="-228600" defTabSz="1827213" eaLnBrk="0" fontAlgn="base" hangingPunct="0">
              <a:spcBef>
                <a:spcPct val="0"/>
              </a:spcBef>
              <a:spcAft>
                <a:spcPct val="0"/>
              </a:spcAft>
              <a:defRPr sz="3600">
                <a:solidFill>
                  <a:schemeClr val="tx1"/>
                </a:solidFill>
                <a:latin typeface="Roboto" panose="02000000000000000000" pitchFamily="2" charset="0"/>
              </a:defRPr>
            </a:lvl8pPr>
            <a:lvl9pPr marL="3886200" indent="-228600" defTabSz="1827213" eaLnBrk="0" fontAlgn="base" hangingPunct="0">
              <a:spcBef>
                <a:spcPct val="0"/>
              </a:spcBef>
              <a:spcAft>
                <a:spcPct val="0"/>
              </a:spcAft>
              <a:defRPr sz="3600">
                <a:solidFill>
                  <a:schemeClr val="tx1"/>
                </a:solidFill>
                <a:latin typeface="Roboto" panose="02000000000000000000" pitchFamily="2" charset="0"/>
              </a:defRPr>
            </a:lvl9pPr>
          </a:lstStyle>
          <a:p>
            <a:pPr eaLnBrk="1" hangingPunct="1"/>
            <a:r>
              <a:rPr lang="fr-CA" altLang="en-US" sz="1250" dirty="0" smtClean="0">
                <a:solidFill>
                  <a:schemeClr val="bg1"/>
                </a:solidFill>
                <a:latin typeface="Arial" panose="020B0604020202020204" pitchFamily="34" charset="0"/>
                <a:ea typeface="Roboto Light" panose="02000000000000000000" pitchFamily="2" charset="0"/>
                <a:cs typeface="Arial" panose="020B0604020202020204" pitchFamily="34" charset="0"/>
              </a:rPr>
              <a:t>Le bien-être – des vétérans et de leur famille – est la base de tous nos efforts en matière de programme, de prestation et de communication. Les membres de la famille devraient facilement voir un lien direct entre les programmes et les services et le bien-être.</a:t>
            </a:r>
            <a:endParaRPr lang="fr-CA" altLang="en-US" sz="1250" dirty="0">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sp>
        <p:nvSpPr>
          <p:cNvPr id="47" name="Rectangle 9"/>
          <p:cNvSpPr>
            <a:spLocks noChangeArrowheads="1"/>
          </p:cNvSpPr>
          <p:nvPr/>
        </p:nvSpPr>
        <p:spPr bwMode="auto">
          <a:xfrm>
            <a:off x="1636065" y="2288793"/>
            <a:ext cx="3996607"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Roboto" panose="02000000000000000000" pitchFamily="2" charset="0"/>
              </a:defRPr>
            </a:lvl1pPr>
            <a:lvl2pPr marL="742950" indent="-285750">
              <a:defRPr sz="3600">
                <a:solidFill>
                  <a:schemeClr val="tx1"/>
                </a:solidFill>
                <a:latin typeface="Roboto" panose="02000000000000000000" pitchFamily="2" charset="0"/>
              </a:defRPr>
            </a:lvl2pPr>
            <a:lvl3pPr marL="1143000" indent="-228600">
              <a:defRPr sz="3600">
                <a:solidFill>
                  <a:schemeClr val="tx1"/>
                </a:solidFill>
                <a:latin typeface="Roboto" panose="02000000000000000000" pitchFamily="2" charset="0"/>
              </a:defRPr>
            </a:lvl3pPr>
            <a:lvl4pPr marL="1600200" indent="-228600">
              <a:defRPr sz="3600">
                <a:solidFill>
                  <a:schemeClr val="tx1"/>
                </a:solidFill>
                <a:latin typeface="Roboto" panose="02000000000000000000" pitchFamily="2" charset="0"/>
              </a:defRPr>
            </a:lvl4pPr>
            <a:lvl5pPr marL="2057400" indent="-228600">
              <a:defRPr sz="3600">
                <a:solidFill>
                  <a:schemeClr val="tx1"/>
                </a:solidFill>
                <a:latin typeface="Roboto" panose="02000000000000000000" pitchFamily="2" charset="0"/>
              </a:defRPr>
            </a:lvl5pPr>
            <a:lvl6pPr marL="2514600" indent="-228600" defTabSz="1827213" eaLnBrk="0" fontAlgn="base" hangingPunct="0">
              <a:spcBef>
                <a:spcPct val="0"/>
              </a:spcBef>
              <a:spcAft>
                <a:spcPct val="0"/>
              </a:spcAft>
              <a:defRPr sz="3600">
                <a:solidFill>
                  <a:schemeClr val="tx1"/>
                </a:solidFill>
                <a:latin typeface="Roboto" panose="02000000000000000000" pitchFamily="2" charset="0"/>
              </a:defRPr>
            </a:lvl6pPr>
            <a:lvl7pPr marL="2971800" indent="-228600" defTabSz="1827213" eaLnBrk="0" fontAlgn="base" hangingPunct="0">
              <a:spcBef>
                <a:spcPct val="0"/>
              </a:spcBef>
              <a:spcAft>
                <a:spcPct val="0"/>
              </a:spcAft>
              <a:defRPr sz="3600">
                <a:solidFill>
                  <a:schemeClr val="tx1"/>
                </a:solidFill>
                <a:latin typeface="Roboto" panose="02000000000000000000" pitchFamily="2" charset="0"/>
              </a:defRPr>
            </a:lvl7pPr>
            <a:lvl8pPr marL="3429000" indent="-228600" defTabSz="1827213" eaLnBrk="0" fontAlgn="base" hangingPunct="0">
              <a:spcBef>
                <a:spcPct val="0"/>
              </a:spcBef>
              <a:spcAft>
                <a:spcPct val="0"/>
              </a:spcAft>
              <a:defRPr sz="3600">
                <a:solidFill>
                  <a:schemeClr val="tx1"/>
                </a:solidFill>
                <a:latin typeface="Roboto" panose="02000000000000000000" pitchFamily="2" charset="0"/>
              </a:defRPr>
            </a:lvl8pPr>
            <a:lvl9pPr marL="3886200" indent="-228600" defTabSz="1827213" eaLnBrk="0" fontAlgn="base" hangingPunct="0">
              <a:spcBef>
                <a:spcPct val="0"/>
              </a:spcBef>
              <a:spcAft>
                <a:spcPct val="0"/>
              </a:spcAft>
              <a:defRPr sz="3600">
                <a:solidFill>
                  <a:schemeClr val="tx1"/>
                </a:solidFill>
                <a:latin typeface="Roboto" panose="02000000000000000000" pitchFamily="2" charset="0"/>
              </a:defRPr>
            </a:lvl9pPr>
          </a:lstStyle>
          <a:p>
            <a:pPr eaLnBrk="1" hangingPunct="1"/>
            <a:r>
              <a:rPr lang="fr-CA" altLang="en-US" sz="1750" b="1" dirty="0" smtClean="0">
                <a:solidFill>
                  <a:schemeClr val="bg1"/>
                </a:solidFill>
                <a:latin typeface="Arial" panose="020B0604020202020204" pitchFamily="34" charset="0"/>
                <a:ea typeface="Montserrat"/>
                <a:cs typeface="Arial" panose="020B0604020202020204" pitchFamily="34" charset="0"/>
              </a:rPr>
              <a:t>Renforcer l’importance du bien-être</a:t>
            </a:r>
            <a:endParaRPr lang="fr-CA" altLang="en-US" sz="1750" b="1" dirty="0">
              <a:solidFill>
                <a:schemeClr val="bg1"/>
              </a:solidFill>
              <a:latin typeface="Arial" panose="020B0604020202020204" pitchFamily="34" charset="0"/>
              <a:ea typeface="Montserrat"/>
              <a:cs typeface="Arial" panose="020B0604020202020204" pitchFamily="34" charset="0"/>
            </a:endParaRPr>
          </a:p>
        </p:txBody>
      </p:sp>
      <p:sp>
        <p:nvSpPr>
          <p:cNvPr id="48" name="TextBox 12"/>
          <p:cNvSpPr txBox="1">
            <a:spLocks noChangeArrowheads="1"/>
          </p:cNvSpPr>
          <p:nvPr/>
        </p:nvSpPr>
        <p:spPr bwMode="auto">
          <a:xfrm>
            <a:off x="1636065" y="3590543"/>
            <a:ext cx="974090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Roboto" panose="02000000000000000000" pitchFamily="2" charset="0"/>
              </a:defRPr>
            </a:lvl1pPr>
            <a:lvl2pPr marL="742950" indent="-285750">
              <a:defRPr sz="3600">
                <a:solidFill>
                  <a:schemeClr val="tx1"/>
                </a:solidFill>
                <a:latin typeface="Roboto" panose="02000000000000000000" pitchFamily="2" charset="0"/>
              </a:defRPr>
            </a:lvl2pPr>
            <a:lvl3pPr marL="1143000" indent="-228600">
              <a:defRPr sz="3600">
                <a:solidFill>
                  <a:schemeClr val="tx1"/>
                </a:solidFill>
                <a:latin typeface="Roboto" panose="02000000000000000000" pitchFamily="2" charset="0"/>
              </a:defRPr>
            </a:lvl3pPr>
            <a:lvl4pPr marL="1600200" indent="-228600">
              <a:defRPr sz="3600">
                <a:solidFill>
                  <a:schemeClr val="tx1"/>
                </a:solidFill>
                <a:latin typeface="Roboto" panose="02000000000000000000" pitchFamily="2" charset="0"/>
              </a:defRPr>
            </a:lvl4pPr>
            <a:lvl5pPr marL="2057400" indent="-228600">
              <a:defRPr sz="3600">
                <a:solidFill>
                  <a:schemeClr val="tx1"/>
                </a:solidFill>
                <a:latin typeface="Roboto" panose="02000000000000000000" pitchFamily="2" charset="0"/>
              </a:defRPr>
            </a:lvl5pPr>
            <a:lvl6pPr marL="2514600" indent="-228600" defTabSz="1827213" eaLnBrk="0" fontAlgn="base" hangingPunct="0">
              <a:spcBef>
                <a:spcPct val="0"/>
              </a:spcBef>
              <a:spcAft>
                <a:spcPct val="0"/>
              </a:spcAft>
              <a:defRPr sz="3600">
                <a:solidFill>
                  <a:schemeClr val="tx1"/>
                </a:solidFill>
                <a:latin typeface="Roboto" panose="02000000000000000000" pitchFamily="2" charset="0"/>
              </a:defRPr>
            </a:lvl6pPr>
            <a:lvl7pPr marL="2971800" indent="-228600" defTabSz="1827213" eaLnBrk="0" fontAlgn="base" hangingPunct="0">
              <a:spcBef>
                <a:spcPct val="0"/>
              </a:spcBef>
              <a:spcAft>
                <a:spcPct val="0"/>
              </a:spcAft>
              <a:defRPr sz="3600">
                <a:solidFill>
                  <a:schemeClr val="tx1"/>
                </a:solidFill>
                <a:latin typeface="Roboto" panose="02000000000000000000" pitchFamily="2" charset="0"/>
              </a:defRPr>
            </a:lvl7pPr>
            <a:lvl8pPr marL="3429000" indent="-228600" defTabSz="1827213" eaLnBrk="0" fontAlgn="base" hangingPunct="0">
              <a:spcBef>
                <a:spcPct val="0"/>
              </a:spcBef>
              <a:spcAft>
                <a:spcPct val="0"/>
              </a:spcAft>
              <a:defRPr sz="3600">
                <a:solidFill>
                  <a:schemeClr val="tx1"/>
                </a:solidFill>
                <a:latin typeface="Roboto" panose="02000000000000000000" pitchFamily="2" charset="0"/>
              </a:defRPr>
            </a:lvl8pPr>
            <a:lvl9pPr marL="3886200" indent="-228600" defTabSz="1827213" eaLnBrk="0" fontAlgn="base" hangingPunct="0">
              <a:spcBef>
                <a:spcPct val="0"/>
              </a:spcBef>
              <a:spcAft>
                <a:spcPct val="0"/>
              </a:spcAft>
              <a:defRPr sz="3600">
                <a:solidFill>
                  <a:schemeClr val="tx1"/>
                </a:solidFill>
                <a:latin typeface="Roboto" panose="02000000000000000000" pitchFamily="2" charset="0"/>
              </a:defRPr>
            </a:lvl9pPr>
          </a:lstStyle>
          <a:p>
            <a:pPr eaLnBrk="1" hangingPunct="1"/>
            <a:r>
              <a:rPr lang="fr-CA" altLang="en-US" sz="1250" dirty="0" smtClean="0">
                <a:solidFill>
                  <a:schemeClr val="bg1"/>
                </a:solidFill>
                <a:latin typeface="Arial" panose="020B0604020202020204" pitchFamily="34" charset="0"/>
                <a:ea typeface="Roboto Light" panose="02000000000000000000" pitchFamily="2" charset="0"/>
                <a:cs typeface="Arial" panose="020B0604020202020204" pitchFamily="34" charset="0"/>
              </a:rPr>
              <a:t>Nous utilisons des outils comme les médias sociaux et des rencontres en personne pour cerner les questions, les préoccupations ou les lacunes en matière d’information et apporter les modifications nécessaires. Des réponses en temps réel, un dialogue bilatéral et la cohérence du message sont essentiels.</a:t>
            </a:r>
            <a:endParaRPr lang="fr-CA" altLang="en-US" sz="1250" dirty="0">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sp>
        <p:nvSpPr>
          <p:cNvPr id="49" name="Rectangle 13"/>
          <p:cNvSpPr>
            <a:spLocks noChangeArrowheads="1"/>
          </p:cNvSpPr>
          <p:nvPr/>
        </p:nvSpPr>
        <p:spPr bwMode="auto">
          <a:xfrm>
            <a:off x="1636065" y="3316699"/>
            <a:ext cx="5783956"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Roboto" panose="02000000000000000000" pitchFamily="2" charset="0"/>
              </a:defRPr>
            </a:lvl1pPr>
            <a:lvl2pPr marL="742950" indent="-285750">
              <a:defRPr sz="3600">
                <a:solidFill>
                  <a:schemeClr val="tx1"/>
                </a:solidFill>
                <a:latin typeface="Roboto" panose="02000000000000000000" pitchFamily="2" charset="0"/>
              </a:defRPr>
            </a:lvl2pPr>
            <a:lvl3pPr marL="1143000" indent="-228600">
              <a:defRPr sz="3600">
                <a:solidFill>
                  <a:schemeClr val="tx1"/>
                </a:solidFill>
                <a:latin typeface="Roboto" panose="02000000000000000000" pitchFamily="2" charset="0"/>
              </a:defRPr>
            </a:lvl3pPr>
            <a:lvl4pPr marL="1600200" indent="-228600">
              <a:defRPr sz="3600">
                <a:solidFill>
                  <a:schemeClr val="tx1"/>
                </a:solidFill>
                <a:latin typeface="Roboto" panose="02000000000000000000" pitchFamily="2" charset="0"/>
              </a:defRPr>
            </a:lvl4pPr>
            <a:lvl5pPr marL="2057400" indent="-228600">
              <a:defRPr sz="3600">
                <a:solidFill>
                  <a:schemeClr val="tx1"/>
                </a:solidFill>
                <a:latin typeface="Roboto" panose="02000000000000000000" pitchFamily="2" charset="0"/>
              </a:defRPr>
            </a:lvl5pPr>
            <a:lvl6pPr marL="2514600" indent="-228600" defTabSz="1827213" eaLnBrk="0" fontAlgn="base" hangingPunct="0">
              <a:spcBef>
                <a:spcPct val="0"/>
              </a:spcBef>
              <a:spcAft>
                <a:spcPct val="0"/>
              </a:spcAft>
              <a:defRPr sz="3600">
                <a:solidFill>
                  <a:schemeClr val="tx1"/>
                </a:solidFill>
                <a:latin typeface="Roboto" panose="02000000000000000000" pitchFamily="2" charset="0"/>
              </a:defRPr>
            </a:lvl6pPr>
            <a:lvl7pPr marL="2971800" indent="-228600" defTabSz="1827213" eaLnBrk="0" fontAlgn="base" hangingPunct="0">
              <a:spcBef>
                <a:spcPct val="0"/>
              </a:spcBef>
              <a:spcAft>
                <a:spcPct val="0"/>
              </a:spcAft>
              <a:defRPr sz="3600">
                <a:solidFill>
                  <a:schemeClr val="tx1"/>
                </a:solidFill>
                <a:latin typeface="Roboto" panose="02000000000000000000" pitchFamily="2" charset="0"/>
              </a:defRPr>
            </a:lvl7pPr>
            <a:lvl8pPr marL="3429000" indent="-228600" defTabSz="1827213" eaLnBrk="0" fontAlgn="base" hangingPunct="0">
              <a:spcBef>
                <a:spcPct val="0"/>
              </a:spcBef>
              <a:spcAft>
                <a:spcPct val="0"/>
              </a:spcAft>
              <a:defRPr sz="3600">
                <a:solidFill>
                  <a:schemeClr val="tx1"/>
                </a:solidFill>
                <a:latin typeface="Roboto" panose="02000000000000000000" pitchFamily="2" charset="0"/>
              </a:defRPr>
            </a:lvl8pPr>
            <a:lvl9pPr marL="3886200" indent="-228600" defTabSz="1827213" eaLnBrk="0" fontAlgn="base" hangingPunct="0">
              <a:spcBef>
                <a:spcPct val="0"/>
              </a:spcBef>
              <a:spcAft>
                <a:spcPct val="0"/>
              </a:spcAft>
              <a:defRPr sz="3600">
                <a:solidFill>
                  <a:schemeClr val="tx1"/>
                </a:solidFill>
                <a:latin typeface="Roboto" panose="02000000000000000000" pitchFamily="2" charset="0"/>
              </a:defRPr>
            </a:lvl9pPr>
          </a:lstStyle>
          <a:p>
            <a:pPr eaLnBrk="1" hangingPunct="1"/>
            <a:r>
              <a:rPr lang="fr-CA" altLang="en-US" sz="1750" b="1" dirty="0" smtClean="0">
                <a:solidFill>
                  <a:schemeClr val="bg1"/>
                </a:solidFill>
                <a:latin typeface="Arial" panose="020B0604020202020204" pitchFamily="34" charset="0"/>
                <a:ea typeface="Montserrat"/>
                <a:cs typeface="Arial" panose="020B0604020202020204" pitchFamily="34" charset="0"/>
              </a:rPr>
              <a:t>Être extrêmement réceptifs, adaptables et cohérents</a:t>
            </a:r>
            <a:endParaRPr lang="fr-CA" altLang="en-US" sz="1750" b="1" dirty="0">
              <a:solidFill>
                <a:schemeClr val="bg1"/>
              </a:solidFill>
              <a:latin typeface="Arial" panose="020B0604020202020204" pitchFamily="34" charset="0"/>
              <a:ea typeface="Montserrat"/>
              <a:cs typeface="Arial" panose="020B0604020202020204" pitchFamily="34" charset="0"/>
            </a:endParaRPr>
          </a:p>
        </p:txBody>
      </p:sp>
      <p:sp>
        <p:nvSpPr>
          <p:cNvPr id="50" name="TextBox 15"/>
          <p:cNvSpPr txBox="1">
            <a:spLocks noChangeArrowheads="1"/>
          </p:cNvSpPr>
          <p:nvPr/>
        </p:nvSpPr>
        <p:spPr bwMode="auto">
          <a:xfrm>
            <a:off x="1636065" y="4635912"/>
            <a:ext cx="974090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Roboto" panose="02000000000000000000" pitchFamily="2" charset="0"/>
              </a:defRPr>
            </a:lvl1pPr>
            <a:lvl2pPr marL="742950" indent="-285750">
              <a:defRPr sz="3600">
                <a:solidFill>
                  <a:schemeClr val="tx1"/>
                </a:solidFill>
                <a:latin typeface="Roboto" panose="02000000000000000000" pitchFamily="2" charset="0"/>
              </a:defRPr>
            </a:lvl2pPr>
            <a:lvl3pPr marL="1143000" indent="-228600">
              <a:defRPr sz="3600">
                <a:solidFill>
                  <a:schemeClr val="tx1"/>
                </a:solidFill>
                <a:latin typeface="Roboto" panose="02000000000000000000" pitchFamily="2" charset="0"/>
              </a:defRPr>
            </a:lvl3pPr>
            <a:lvl4pPr marL="1600200" indent="-228600">
              <a:defRPr sz="3600">
                <a:solidFill>
                  <a:schemeClr val="tx1"/>
                </a:solidFill>
                <a:latin typeface="Roboto" panose="02000000000000000000" pitchFamily="2" charset="0"/>
              </a:defRPr>
            </a:lvl4pPr>
            <a:lvl5pPr marL="2057400" indent="-228600">
              <a:defRPr sz="3600">
                <a:solidFill>
                  <a:schemeClr val="tx1"/>
                </a:solidFill>
                <a:latin typeface="Roboto" panose="02000000000000000000" pitchFamily="2" charset="0"/>
              </a:defRPr>
            </a:lvl5pPr>
            <a:lvl6pPr marL="2514600" indent="-228600" defTabSz="1827213" eaLnBrk="0" fontAlgn="base" hangingPunct="0">
              <a:spcBef>
                <a:spcPct val="0"/>
              </a:spcBef>
              <a:spcAft>
                <a:spcPct val="0"/>
              </a:spcAft>
              <a:defRPr sz="3600">
                <a:solidFill>
                  <a:schemeClr val="tx1"/>
                </a:solidFill>
                <a:latin typeface="Roboto" panose="02000000000000000000" pitchFamily="2" charset="0"/>
              </a:defRPr>
            </a:lvl6pPr>
            <a:lvl7pPr marL="2971800" indent="-228600" defTabSz="1827213" eaLnBrk="0" fontAlgn="base" hangingPunct="0">
              <a:spcBef>
                <a:spcPct val="0"/>
              </a:spcBef>
              <a:spcAft>
                <a:spcPct val="0"/>
              </a:spcAft>
              <a:defRPr sz="3600">
                <a:solidFill>
                  <a:schemeClr val="tx1"/>
                </a:solidFill>
                <a:latin typeface="Roboto" panose="02000000000000000000" pitchFamily="2" charset="0"/>
              </a:defRPr>
            </a:lvl7pPr>
            <a:lvl8pPr marL="3429000" indent="-228600" defTabSz="1827213" eaLnBrk="0" fontAlgn="base" hangingPunct="0">
              <a:spcBef>
                <a:spcPct val="0"/>
              </a:spcBef>
              <a:spcAft>
                <a:spcPct val="0"/>
              </a:spcAft>
              <a:defRPr sz="3600">
                <a:solidFill>
                  <a:schemeClr val="tx1"/>
                </a:solidFill>
                <a:latin typeface="Roboto" panose="02000000000000000000" pitchFamily="2" charset="0"/>
              </a:defRPr>
            </a:lvl8pPr>
            <a:lvl9pPr marL="3886200" indent="-228600" defTabSz="1827213" eaLnBrk="0" fontAlgn="base" hangingPunct="0">
              <a:spcBef>
                <a:spcPct val="0"/>
              </a:spcBef>
              <a:spcAft>
                <a:spcPct val="0"/>
              </a:spcAft>
              <a:defRPr sz="3600">
                <a:solidFill>
                  <a:schemeClr val="tx1"/>
                </a:solidFill>
                <a:latin typeface="Roboto" panose="02000000000000000000" pitchFamily="2" charset="0"/>
              </a:defRPr>
            </a:lvl9pPr>
          </a:lstStyle>
          <a:p>
            <a:pPr eaLnBrk="1" hangingPunct="1"/>
            <a:r>
              <a:rPr lang="fr-CA" altLang="en-US" sz="1250" dirty="0" smtClean="0">
                <a:solidFill>
                  <a:schemeClr val="bg1"/>
                </a:solidFill>
                <a:latin typeface="Arial" panose="020B0604020202020204" pitchFamily="34" charset="0"/>
                <a:ea typeface="Roboto Light" panose="02000000000000000000" pitchFamily="2" charset="0"/>
                <a:cs typeface="Arial" panose="020B0604020202020204" pitchFamily="34" charset="0"/>
              </a:rPr>
              <a:t>Nous surveillons les commentaires, les analyses et les autres données pour nous assurer que notre information tient compte des besoins des familles. Nous cherchons sans cesse des moyens de nous améliorer, d’après des données probantes comme vos commentaires.</a:t>
            </a:r>
            <a:endParaRPr lang="fr-CA" altLang="en-US" sz="1250" dirty="0">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sp>
        <p:nvSpPr>
          <p:cNvPr id="51" name="Rectangle 16"/>
          <p:cNvSpPr>
            <a:spLocks noChangeArrowheads="1"/>
          </p:cNvSpPr>
          <p:nvPr/>
        </p:nvSpPr>
        <p:spPr bwMode="auto">
          <a:xfrm>
            <a:off x="1636065" y="4357305"/>
            <a:ext cx="4645824"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Roboto" panose="02000000000000000000" pitchFamily="2" charset="0"/>
              </a:defRPr>
            </a:lvl1pPr>
            <a:lvl2pPr marL="742950" indent="-285750">
              <a:defRPr sz="3600">
                <a:solidFill>
                  <a:schemeClr val="tx1"/>
                </a:solidFill>
                <a:latin typeface="Roboto" panose="02000000000000000000" pitchFamily="2" charset="0"/>
              </a:defRPr>
            </a:lvl2pPr>
            <a:lvl3pPr marL="1143000" indent="-228600">
              <a:defRPr sz="3600">
                <a:solidFill>
                  <a:schemeClr val="tx1"/>
                </a:solidFill>
                <a:latin typeface="Roboto" panose="02000000000000000000" pitchFamily="2" charset="0"/>
              </a:defRPr>
            </a:lvl3pPr>
            <a:lvl4pPr marL="1600200" indent="-228600">
              <a:defRPr sz="3600">
                <a:solidFill>
                  <a:schemeClr val="tx1"/>
                </a:solidFill>
                <a:latin typeface="Roboto" panose="02000000000000000000" pitchFamily="2" charset="0"/>
              </a:defRPr>
            </a:lvl4pPr>
            <a:lvl5pPr marL="2057400" indent="-228600">
              <a:defRPr sz="3600">
                <a:solidFill>
                  <a:schemeClr val="tx1"/>
                </a:solidFill>
                <a:latin typeface="Roboto" panose="02000000000000000000" pitchFamily="2" charset="0"/>
              </a:defRPr>
            </a:lvl5pPr>
            <a:lvl6pPr marL="2514600" indent="-228600" defTabSz="1827213" eaLnBrk="0" fontAlgn="base" hangingPunct="0">
              <a:spcBef>
                <a:spcPct val="0"/>
              </a:spcBef>
              <a:spcAft>
                <a:spcPct val="0"/>
              </a:spcAft>
              <a:defRPr sz="3600">
                <a:solidFill>
                  <a:schemeClr val="tx1"/>
                </a:solidFill>
                <a:latin typeface="Roboto" panose="02000000000000000000" pitchFamily="2" charset="0"/>
              </a:defRPr>
            </a:lvl6pPr>
            <a:lvl7pPr marL="2971800" indent="-228600" defTabSz="1827213" eaLnBrk="0" fontAlgn="base" hangingPunct="0">
              <a:spcBef>
                <a:spcPct val="0"/>
              </a:spcBef>
              <a:spcAft>
                <a:spcPct val="0"/>
              </a:spcAft>
              <a:defRPr sz="3600">
                <a:solidFill>
                  <a:schemeClr val="tx1"/>
                </a:solidFill>
                <a:latin typeface="Roboto" panose="02000000000000000000" pitchFamily="2" charset="0"/>
              </a:defRPr>
            </a:lvl7pPr>
            <a:lvl8pPr marL="3429000" indent="-228600" defTabSz="1827213" eaLnBrk="0" fontAlgn="base" hangingPunct="0">
              <a:spcBef>
                <a:spcPct val="0"/>
              </a:spcBef>
              <a:spcAft>
                <a:spcPct val="0"/>
              </a:spcAft>
              <a:defRPr sz="3600">
                <a:solidFill>
                  <a:schemeClr val="tx1"/>
                </a:solidFill>
                <a:latin typeface="Roboto" panose="02000000000000000000" pitchFamily="2" charset="0"/>
              </a:defRPr>
            </a:lvl8pPr>
            <a:lvl9pPr marL="3886200" indent="-228600" defTabSz="1827213" eaLnBrk="0" fontAlgn="base" hangingPunct="0">
              <a:spcBef>
                <a:spcPct val="0"/>
              </a:spcBef>
              <a:spcAft>
                <a:spcPct val="0"/>
              </a:spcAft>
              <a:defRPr sz="3600">
                <a:solidFill>
                  <a:schemeClr val="tx1"/>
                </a:solidFill>
                <a:latin typeface="Roboto" panose="02000000000000000000" pitchFamily="2" charset="0"/>
              </a:defRPr>
            </a:lvl9pPr>
          </a:lstStyle>
          <a:p>
            <a:pPr eaLnBrk="1" hangingPunct="1"/>
            <a:r>
              <a:rPr lang="fr-CA" altLang="en-US" sz="1750" b="1" dirty="0" smtClean="0">
                <a:solidFill>
                  <a:schemeClr val="bg1"/>
                </a:solidFill>
                <a:latin typeface="Arial" panose="020B0604020202020204" pitchFamily="34" charset="0"/>
                <a:ea typeface="Montserrat"/>
                <a:cs typeface="Arial" panose="020B0604020202020204" pitchFamily="34" charset="0"/>
              </a:rPr>
              <a:t>Apprendre et s’adapter au fur et à mesure</a:t>
            </a:r>
            <a:endParaRPr lang="fr-CA" altLang="en-US" sz="1750" b="1" dirty="0">
              <a:solidFill>
                <a:schemeClr val="bg1"/>
              </a:solidFill>
              <a:latin typeface="Arial" panose="020B0604020202020204" pitchFamily="34" charset="0"/>
              <a:ea typeface="Montserrat"/>
              <a:cs typeface="Arial" panose="020B0604020202020204" pitchFamily="34" charset="0"/>
            </a:endParaRPr>
          </a:p>
        </p:txBody>
      </p:sp>
      <p:sp>
        <p:nvSpPr>
          <p:cNvPr id="52" name="Shape 2536"/>
          <p:cNvSpPr/>
          <p:nvPr/>
        </p:nvSpPr>
        <p:spPr>
          <a:xfrm>
            <a:off x="1066153" y="1341723"/>
            <a:ext cx="386556" cy="387350"/>
          </a:xfrm>
          <a:custGeom>
            <a:avLst/>
            <a:gdLst/>
            <a:ahLst/>
            <a:cxnLst>
              <a:cxn ang="0">
                <a:pos x="wd2" y="hd2"/>
              </a:cxn>
              <a:cxn ang="5400000">
                <a:pos x="wd2" y="hd2"/>
              </a:cxn>
              <a:cxn ang="10800000">
                <a:pos x="wd2" y="hd2"/>
              </a:cxn>
              <a:cxn ang="16200000">
                <a:pos x="wd2" y="hd2"/>
              </a:cxn>
            </a:cxnLst>
            <a:rect l="0" t="0" r="r" b="b"/>
            <a:pathLst>
              <a:path w="21600" h="21600" extrusionOk="0">
                <a:moveTo>
                  <a:pt x="4418" y="11782"/>
                </a:moveTo>
                <a:lnTo>
                  <a:pt x="14236" y="11782"/>
                </a:lnTo>
                <a:cubicBezTo>
                  <a:pt x="14507" y="11782"/>
                  <a:pt x="14727" y="11562"/>
                  <a:pt x="14727" y="11291"/>
                </a:cubicBezTo>
                <a:cubicBezTo>
                  <a:pt x="14727" y="11020"/>
                  <a:pt x="14507" y="10800"/>
                  <a:pt x="14236" y="10800"/>
                </a:cubicBezTo>
                <a:lnTo>
                  <a:pt x="4418" y="10800"/>
                </a:lnTo>
                <a:cubicBezTo>
                  <a:pt x="4147" y="10800"/>
                  <a:pt x="3927" y="11020"/>
                  <a:pt x="3927" y="11291"/>
                </a:cubicBezTo>
                <a:cubicBezTo>
                  <a:pt x="3927" y="11562"/>
                  <a:pt x="4147" y="11782"/>
                  <a:pt x="4418" y="11782"/>
                </a:cubicBezTo>
                <a:moveTo>
                  <a:pt x="20618" y="20618"/>
                </a:moveTo>
                <a:lnTo>
                  <a:pt x="5891" y="20618"/>
                </a:lnTo>
                <a:lnTo>
                  <a:pt x="5891" y="16200"/>
                </a:lnTo>
                <a:cubicBezTo>
                  <a:pt x="5891" y="15929"/>
                  <a:pt x="5671" y="15709"/>
                  <a:pt x="5400" y="15709"/>
                </a:cubicBezTo>
                <a:lnTo>
                  <a:pt x="982" y="15709"/>
                </a:lnTo>
                <a:lnTo>
                  <a:pt x="982" y="982"/>
                </a:lnTo>
                <a:lnTo>
                  <a:pt x="20618" y="982"/>
                </a:lnTo>
                <a:cubicBezTo>
                  <a:pt x="20618" y="982"/>
                  <a:pt x="20618" y="20618"/>
                  <a:pt x="20618" y="20618"/>
                </a:cubicBezTo>
                <a:close/>
                <a:moveTo>
                  <a:pt x="4909" y="20127"/>
                </a:moveTo>
                <a:lnTo>
                  <a:pt x="1473" y="16691"/>
                </a:lnTo>
                <a:lnTo>
                  <a:pt x="4909" y="16691"/>
                </a:lnTo>
                <a:cubicBezTo>
                  <a:pt x="4909" y="16691"/>
                  <a:pt x="4909" y="20127"/>
                  <a:pt x="4909" y="20127"/>
                </a:cubicBezTo>
                <a:close/>
                <a:moveTo>
                  <a:pt x="20618" y="0"/>
                </a:moveTo>
                <a:lnTo>
                  <a:pt x="982" y="0"/>
                </a:lnTo>
                <a:cubicBezTo>
                  <a:pt x="440" y="0"/>
                  <a:pt x="0" y="440"/>
                  <a:pt x="0" y="982"/>
                </a:cubicBezTo>
                <a:lnTo>
                  <a:pt x="0" y="16691"/>
                </a:lnTo>
                <a:lnTo>
                  <a:pt x="4909" y="21600"/>
                </a:lnTo>
                <a:lnTo>
                  <a:pt x="20618" y="21600"/>
                </a:lnTo>
                <a:cubicBezTo>
                  <a:pt x="21160" y="21600"/>
                  <a:pt x="21600" y="21161"/>
                  <a:pt x="21600" y="20618"/>
                </a:cubicBezTo>
                <a:lnTo>
                  <a:pt x="21600" y="982"/>
                </a:lnTo>
                <a:cubicBezTo>
                  <a:pt x="21600" y="440"/>
                  <a:pt x="21160" y="0"/>
                  <a:pt x="20618" y="0"/>
                </a:cubicBezTo>
                <a:moveTo>
                  <a:pt x="4418" y="8836"/>
                </a:moveTo>
                <a:lnTo>
                  <a:pt x="17182" y="8836"/>
                </a:lnTo>
                <a:cubicBezTo>
                  <a:pt x="17453" y="8836"/>
                  <a:pt x="17673" y="8617"/>
                  <a:pt x="17673" y="8345"/>
                </a:cubicBezTo>
                <a:cubicBezTo>
                  <a:pt x="17673" y="8075"/>
                  <a:pt x="17453" y="7855"/>
                  <a:pt x="17182" y="7855"/>
                </a:cubicBezTo>
                <a:lnTo>
                  <a:pt x="4418" y="7855"/>
                </a:lnTo>
                <a:cubicBezTo>
                  <a:pt x="4147" y="7855"/>
                  <a:pt x="3927" y="8075"/>
                  <a:pt x="3927" y="8345"/>
                </a:cubicBezTo>
                <a:cubicBezTo>
                  <a:pt x="3927" y="8617"/>
                  <a:pt x="4147" y="8836"/>
                  <a:pt x="4418" y="8836"/>
                </a:cubicBezTo>
                <a:moveTo>
                  <a:pt x="4418" y="5891"/>
                </a:moveTo>
                <a:lnTo>
                  <a:pt x="10309" y="5891"/>
                </a:lnTo>
                <a:cubicBezTo>
                  <a:pt x="10580" y="5891"/>
                  <a:pt x="10800" y="5672"/>
                  <a:pt x="10800" y="5400"/>
                </a:cubicBezTo>
                <a:cubicBezTo>
                  <a:pt x="10800" y="5129"/>
                  <a:pt x="10580" y="4909"/>
                  <a:pt x="10309" y="4909"/>
                </a:cubicBezTo>
                <a:lnTo>
                  <a:pt x="4418" y="4909"/>
                </a:lnTo>
                <a:cubicBezTo>
                  <a:pt x="4147" y="4909"/>
                  <a:pt x="3927" y="5129"/>
                  <a:pt x="3927" y="5400"/>
                </a:cubicBezTo>
                <a:cubicBezTo>
                  <a:pt x="3927" y="5672"/>
                  <a:pt x="4147" y="5891"/>
                  <a:pt x="4418" y="5891"/>
                </a:cubicBezTo>
              </a:path>
            </a:pathLst>
          </a:custGeom>
          <a:solidFill>
            <a:srgbClr val="53585F"/>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3" name="Rectangle 17"/>
          <p:cNvSpPr>
            <a:spLocks noChangeArrowheads="1"/>
          </p:cNvSpPr>
          <p:nvPr/>
        </p:nvSpPr>
        <p:spPr bwMode="auto">
          <a:xfrm>
            <a:off x="1636065" y="5472227"/>
            <a:ext cx="7407797"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Roboto" panose="02000000000000000000" pitchFamily="2" charset="0"/>
              </a:defRPr>
            </a:lvl1pPr>
            <a:lvl2pPr marL="742950" indent="-285750">
              <a:defRPr sz="3600">
                <a:solidFill>
                  <a:schemeClr val="tx1"/>
                </a:solidFill>
                <a:latin typeface="Roboto" panose="02000000000000000000" pitchFamily="2" charset="0"/>
              </a:defRPr>
            </a:lvl2pPr>
            <a:lvl3pPr marL="1143000" indent="-228600">
              <a:defRPr sz="3600">
                <a:solidFill>
                  <a:schemeClr val="tx1"/>
                </a:solidFill>
                <a:latin typeface="Roboto" panose="02000000000000000000" pitchFamily="2" charset="0"/>
              </a:defRPr>
            </a:lvl3pPr>
            <a:lvl4pPr marL="1600200" indent="-228600">
              <a:defRPr sz="3600">
                <a:solidFill>
                  <a:schemeClr val="tx1"/>
                </a:solidFill>
                <a:latin typeface="Roboto" panose="02000000000000000000" pitchFamily="2" charset="0"/>
              </a:defRPr>
            </a:lvl4pPr>
            <a:lvl5pPr marL="2057400" indent="-228600">
              <a:defRPr sz="3600">
                <a:solidFill>
                  <a:schemeClr val="tx1"/>
                </a:solidFill>
                <a:latin typeface="Roboto" panose="02000000000000000000" pitchFamily="2" charset="0"/>
              </a:defRPr>
            </a:lvl5pPr>
            <a:lvl6pPr marL="2514600" indent="-228600" defTabSz="1827213" eaLnBrk="0" fontAlgn="base" hangingPunct="0">
              <a:spcBef>
                <a:spcPct val="0"/>
              </a:spcBef>
              <a:spcAft>
                <a:spcPct val="0"/>
              </a:spcAft>
              <a:defRPr sz="3600">
                <a:solidFill>
                  <a:schemeClr val="tx1"/>
                </a:solidFill>
                <a:latin typeface="Roboto" panose="02000000000000000000" pitchFamily="2" charset="0"/>
              </a:defRPr>
            </a:lvl6pPr>
            <a:lvl7pPr marL="2971800" indent="-228600" defTabSz="1827213" eaLnBrk="0" fontAlgn="base" hangingPunct="0">
              <a:spcBef>
                <a:spcPct val="0"/>
              </a:spcBef>
              <a:spcAft>
                <a:spcPct val="0"/>
              </a:spcAft>
              <a:defRPr sz="3600">
                <a:solidFill>
                  <a:schemeClr val="tx1"/>
                </a:solidFill>
                <a:latin typeface="Roboto" panose="02000000000000000000" pitchFamily="2" charset="0"/>
              </a:defRPr>
            </a:lvl7pPr>
            <a:lvl8pPr marL="3429000" indent="-228600" defTabSz="1827213" eaLnBrk="0" fontAlgn="base" hangingPunct="0">
              <a:spcBef>
                <a:spcPct val="0"/>
              </a:spcBef>
              <a:spcAft>
                <a:spcPct val="0"/>
              </a:spcAft>
              <a:defRPr sz="3600">
                <a:solidFill>
                  <a:schemeClr val="tx1"/>
                </a:solidFill>
                <a:latin typeface="Roboto" panose="02000000000000000000" pitchFamily="2" charset="0"/>
              </a:defRPr>
            </a:lvl8pPr>
            <a:lvl9pPr marL="3886200" indent="-228600" defTabSz="1827213" eaLnBrk="0" fontAlgn="base" hangingPunct="0">
              <a:spcBef>
                <a:spcPct val="0"/>
              </a:spcBef>
              <a:spcAft>
                <a:spcPct val="0"/>
              </a:spcAft>
              <a:defRPr sz="3600">
                <a:solidFill>
                  <a:schemeClr val="tx1"/>
                </a:solidFill>
                <a:latin typeface="Roboto" panose="02000000000000000000" pitchFamily="2" charset="0"/>
              </a:defRPr>
            </a:lvl9pPr>
          </a:lstStyle>
          <a:p>
            <a:pPr eaLnBrk="1" hangingPunct="1"/>
            <a:r>
              <a:rPr lang="fr-CA" altLang="en-US" sz="1750" b="1" dirty="0" smtClean="0">
                <a:solidFill>
                  <a:schemeClr val="bg1"/>
                </a:solidFill>
                <a:latin typeface="Arial" panose="020B0604020202020204" pitchFamily="34" charset="0"/>
                <a:ea typeface="Montserrat"/>
                <a:cs typeface="Arial" panose="020B0604020202020204" pitchFamily="34" charset="0"/>
              </a:rPr>
              <a:t>Poursuivre la mise en œuvre de la pension à vie et la mettre à profit</a:t>
            </a:r>
            <a:endParaRPr lang="fr-CA" altLang="en-US" sz="1750" b="1" dirty="0">
              <a:solidFill>
                <a:schemeClr val="bg1"/>
              </a:solidFill>
              <a:latin typeface="Arial" panose="020B0604020202020204" pitchFamily="34" charset="0"/>
              <a:ea typeface="Montserrat"/>
              <a:cs typeface="Arial" panose="020B0604020202020204" pitchFamily="34" charset="0"/>
            </a:endParaRPr>
          </a:p>
        </p:txBody>
      </p:sp>
      <p:sp>
        <p:nvSpPr>
          <p:cNvPr id="54" name="TextBox 18"/>
          <p:cNvSpPr txBox="1">
            <a:spLocks noChangeArrowheads="1"/>
          </p:cNvSpPr>
          <p:nvPr/>
        </p:nvSpPr>
        <p:spPr bwMode="auto">
          <a:xfrm>
            <a:off x="1636065" y="5768995"/>
            <a:ext cx="9777413"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Roboto" panose="02000000000000000000" pitchFamily="2" charset="0"/>
              </a:defRPr>
            </a:lvl1pPr>
            <a:lvl2pPr marL="742950" indent="-285750">
              <a:defRPr sz="3600">
                <a:solidFill>
                  <a:schemeClr val="tx1"/>
                </a:solidFill>
                <a:latin typeface="Roboto" panose="02000000000000000000" pitchFamily="2" charset="0"/>
              </a:defRPr>
            </a:lvl2pPr>
            <a:lvl3pPr marL="1143000" indent="-228600">
              <a:defRPr sz="3600">
                <a:solidFill>
                  <a:schemeClr val="tx1"/>
                </a:solidFill>
                <a:latin typeface="Roboto" panose="02000000000000000000" pitchFamily="2" charset="0"/>
              </a:defRPr>
            </a:lvl3pPr>
            <a:lvl4pPr marL="1600200" indent="-228600">
              <a:defRPr sz="3600">
                <a:solidFill>
                  <a:schemeClr val="tx1"/>
                </a:solidFill>
                <a:latin typeface="Roboto" panose="02000000000000000000" pitchFamily="2" charset="0"/>
              </a:defRPr>
            </a:lvl4pPr>
            <a:lvl5pPr marL="2057400" indent="-228600">
              <a:defRPr sz="3600">
                <a:solidFill>
                  <a:schemeClr val="tx1"/>
                </a:solidFill>
                <a:latin typeface="Roboto" panose="02000000000000000000" pitchFamily="2" charset="0"/>
              </a:defRPr>
            </a:lvl5pPr>
            <a:lvl6pPr marL="2514600" indent="-228600" defTabSz="1827213" eaLnBrk="0" fontAlgn="base" hangingPunct="0">
              <a:spcBef>
                <a:spcPct val="0"/>
              </a:spcBef>
              <a:spcAft>
                <a:spcPct val="0"/>
              </a:spcAft>
              <a:defRPr sz="3600">
                <a:solidFill>
                  <a:schemeClr val="tx1"/>
                </a:solidFill>
                <a:latin typeface="Roboto" panose="02000000000000000000" pitchFamily="2" charset="0"/>
              </a:defRPr>
            </a:lvl6pPr>
            <a:lvl7pPr marL="2971800" indent="-228600" defTabSz="1827213" eaLnBrk="0" fontAlgn="base" hangingPunct="0">
              <a:spcBef>
                <a:spcPct val="0"/>
              </a:spcBef>
              <a:spcAft>
                <a:spcPct val="0"/>
              </a:spcAft>
              <a:defRPr sz="3600">
                <a:solidFill>
                  <a:schemeClr val="tx1"/>
                </a:solidFill>
                <a:latin typeface="Roboto" panose="02000000000000000000" pitchFamily="2" charset="0"/>
              </a:defRPr>
            </a:lvl7pPr>
            <a:lvl8pPr marL="3429000" indent="-228600" defTabSz="1827213" eaLnBrk="0" fontAlgn="base" hangingPunct="0">
              <a:spcBef>
                <a:spcPct val="0"/>
              </a:spcBef>
              <a:spcAft>
                <a:spcPct val="0"/>
              </a:spcAft>
              <a:defRPr sz="3600">
                <a:solidFill>
                  <a:schemeClr val="tx1"/>
                </a:solidFill>
                <a:latin typeface="Roboto" panose="02000000000000000000" pitchFamily="2" charset="0"/>
              </a:defRPr>
            </a:lvl8pPr>
            <a:lvl9pPr marL="3886200" indent="-228600" defTabSz="1827213" eaLnBrk="0" fontAlgn="base" hangingPunct="0">
              <a:spcBef>
                <a:spcPct val="0"/>
              </a:spcBef>
              <a:spcAft>
                <a:spcPct val="0"/>
              </a:spcAft>
              <a:defRPr sz="3600">
                <a:solidFill>
                  <a:schemeClr val="tx1"/>
                </a:solidFill>
                <a:latin typeface="Roboto" panose="02000000000000000000" pitchFamily="2" charset="0"/>
              </a:defRPr>
            </a:lvl9pPr>
          </a:lstStyle>
          <a:p>
            <a:pPr eaLnBrk="1" hangingPunct="1"/>
            <a:r>
              <a:rPr lang="fr-CA" altLang="en-US" sz="1250" dirty="0" smtClean="0">
                <a:solidFill>
                  <a:schemeClr val="bg1"/>
                </a:solidFill>
                <a:latin typeface="Arial" panose="020B0604020202020204" pitchFamily="34" charset="0"/>
                <a:ea typeface="Roboto Light" panose="02000000000000000000" pitchFamily="2" charset="0"/>
                <a:cs typeface="Arial" panose="020B0604020202020204" pitchFamily="34" charset="0"/>
              </a:rPr>
              <a:t>La mise en œuvre de la pension à vie a commencé il y a un mois. Nous devons continuer d’offrir de l’information sur les services et les avantages et sur la façon dont vous pouvez y accéder. </a:t>
            </a:r>
            <a:endParaRPr lang="fr-CA" altLang="en-US" sz="1250" dirty="0">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sp>
        <p:nvSpPr>
          <p:cNvPr id="55" name="Shape 2554"/>
          <p:cNvSpPr/>
          <p:nvPr/>
        </p:nvSpPr>
        <p:spPr>
          <a:xfrm>
            <a:off x="1035197" y="3293680"/>
            <a:ext cx="434181" cy="394494"/>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53585F"/>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6" name="Shape 2690"/>
          <p:cNvSpPr/>
          <p:nvPr/>
        </p:nvSpPr>
        <p:spPr>
          <a:xfrm>
            <a:off x="1066153" y="2288793"/>
            <a:ext cx="372269" cy="338138"/>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rgbClr val="53585F"/>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7" name="Shape 2787"/>
          <p:cNvSpPr/>
          <p:nvPr/>
        </p:nvSpPr>
        <p:spPr>
          <a:xfrm>
            <a:off x="1080440" y="4464462"/>
            <a:ext cx="343694" cy="343694"/>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8" name="Shape 2646"/>
          <p:cNvSpPr/>
          <p:nvPr/>
        </p:nvSpPr>
        <p:spPr>
          <a:xfrm>
            <a:off x="1088286" y="5663828"/>
            <a:ext cx="343694" cy="343694"/>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Tree>
    <p:extLst>
      <p:ext uri="{BB962C8B-B14F-4D97-AF65-F5344CB8AC3E}">
        <p14:creationId xmlns:p14="http://schemas.microsoft.com/office/powerpoint/2010/main" val="335101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D52ED9-8EF4-3E46-8152-FD0D0A2DAC71}"/>
              </a:ext>
            </a:extLst>
          </p:cNvPr>
          <p:cNvSpPr txBox="1"/>
          <p:nvPr/>
        </p:nvSpPr>
        <p:spPr>
          <a:xfrm>
            <a:off x="1395686" y="567406"/>
            <a:ext cx="4656684" cy="246221"/>
          </a:xfrm>
          <a:prstGeom prst="rect">
            <a:avLst/>
          </a:prstGeom>
          <a:noFill/>
        </p:spPr>
        <p:txBody>
          <a:bodyPr wrap="square" rtlCol="0">
            <a:spAutoFit/>
          </a:bodyPr>
          <a:lstStyle/>
          <a:p>
            <a:r>
              <a:rPr lang="fr-CA" sz="1000" b="1" spc="300" dirty="0" smtClean="0">
                <a:solidFill>
                  <a:srgbClr val="EEF7D0"/>
                </a:solidFill>
                <a:latin typeface="Arial" panose="020B0604020202020204" pitchFamily="34" charset="0"/>
                <a:cs typeface="Arial" panose="020B0604020202020204" pitchFamily="34" charset="0"/>
              </a:rPr>
              <a:t>RÉSULTATS</a:t>
            </a:r>
            <a:endParaRPr lang="fr-CA" sz="1000" b="1" spc="300" dirty="0">
              <a:solidFill>
                <a:srgbClr val="EEF7D0"/>
              </a:solidFill>
              <a:latin typeface="Arial" panose="020B0604020202020204" pitchFamily="34" charset="0"/>
              <a:cs typeface="Arial" panose="020B0604020202020204" pitchFamily="34" charset="0"/>
            </a:endParaRPr>
          </a:p>
        </p:txBody>
      </p:sp>
      <p:sp>
        <p:nvSpPr>
          <p:cNvPr id="18" name="Rectangle 17"/>
          <p:cNvSpPr/>
          <p:nvPr/>
        </p:nvSpPr>
        <p:spPr>
          <a:xfrm>
            <a:off x="994210" y="1995986"/>
            <a:ext cx="1976438" cy="2961355"/>
          </a:xfrm>
          <a:prstGeom prst="rect">
            <a:avLst/>
          </a:prstGeom>
          <a:solidFill>
            <a:srgbClr val="00A26E"/>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a:latin typeface="Source Sans Pro Light" charset="0"/>
            </a:endParaRPr>
          </a:p>
        </p:txBody>
      </p:sp>
      <p:cxnSp>
        <p:nvCxnSpPr>
          <p:cNvPr id="20" name="Straight Connector 19"/>
          <p:cNvCxnSpPr/>
          <p:nvPr/>
        </p:nvCxnSpPr>
        <p:spPr>
          <a:xfrm>
            <a:off x="1860985" y="3192168"/>
            <a:ext cx="243681"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Shape 2645"/>
          <p:cNvSpPr/>
          <p:nvPr/>
        </p:nvSpPr>
        <p:spPr>
          <a:xfrm>
            <a:off x="1670485" y="2459537"/>
            <a:ext cx="632619" cy="459581"/>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Source Sans Pro Light" charset="0"/>
              <a:ea typeface="Source Sans Pro Light" charset="0"/>
              <a:cs typeface="Source Sans Pro Light" charset="0"/>
              <a:sym typeface="Gill Sans"/>
            </a:endParaRPr>
          </a:p>
        </p:txBody>
      </p:sp>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184" y="1274927"/>
            <a:ext cx="4622313" cy="525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8">
            <a:extLst>
              <a:ext uri="{FF2B5EF4-FFF2-40B4-BE49-F238E27FC236}">
                <a16:creationId xmlns:a16="http://schemas.microsoft.com/office/drawing/2014/main" id="{8914A8C7-3A49-CA4F-8AB5-3A48457EBA92}"/>
              </a:ext>
            </a:extLst>
          </p:cNvPr>
          <p:cNvSpPr txBox="1"/>
          <p:nvPr/>
        </p:nvSpPr>
        <p:spPr>
          <a:xfrm>
            <a:off x="994210" y="3441853"/>
            <a:ext cx="1976438" cy="13849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buClr>
                <a:srgbClr val="00A26E"/>
              </a:buClr>
              <a:buSzPct val="100000"/>
            </a:pPr>
            <a:r>
              <a:rPr lang="fr-CA" sz="1400" dirty="0" smtClean="0">
                <a:solidFill>
                  <a:schemeClr val="bg1"/>
                </a:solidFill>
                <a:latin typeface="Arial" panose="020B0604020202020204" pitchFamily="34" charset="0"/>
                <a:cs typeface="Arial" panose="020B0604020202020204" pitchFamily="34" charset="0"/>
              </a:rPr>
              <a:t>Les visites du site Web veterans.gc.ca par les familles ont augmenté de </a:t>
            </a:r>
            <a:r>
              <a:rPr lang="fr-CA" sz="1400" dirty="0" smtClean="0">
                <a:latin typeface="Arial" panose="020B0604020202020204" pitchFamily="34" charset="0"/>
                <a:cs typeface="Arial" panose="020B0604020202020204" pitchFamily="34" charset="0"/>
              </a:rPr>
              <a:t>222 % </a:t>
            </a:r>
            <a:r>
              <a:rPr lang="fr-CA" sz="1400" dirty="0" smtClean="0">
                <a:solidFill>
                  <a:schemeClr val="bg1"/>
                </a:solidFill>
                <a:latin typeface="Arial" panose="020B0604020202020204" pitchFamily="34" charset="0"/>
                <a:cs typeface="Arial" panose="020B0604020202020204" pitchFamily="34" charset="0"/>
              </a:rPr>
              <a:t>entre mars 2018 et mars 2019.</a:t>
            </a:r>
            <a:endParaRPr lang="fr-CA" sz="1400" dirty="0">
              <a:solidFill>
                <a:schemeClr val="bg1"/>
              </a:solidFill>
              <a:latin typeface="Arial" panose="020B0604020202020204" pitchFamily="34" charset="0"/>
              <a:cs typeface="Arial" panose="020B0604020202020204" pitchFamily="34" charset="0"/>
            </a:endParaRPr>
          </a:p>
        </p:txBody>
      </p:sp>
      <p:pic>
        <p:nvPicPr>
          <p:cNvPr id="1027" name="Picture 2"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1494" y="208736"/>
            <a:ext cx="4535706" cy="613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443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8BE77C2-D907-184C-B82C-FC16217478C1}"/>
              </a:ext>
            </a:extLst>
          </p:cNvPr>
          <p:cNvSpPr txBox="1"/>
          <p:nvPr/>
        </p:nvSpPr>
        <p:spPr>
          <a:xfrm>
            <a:off x="988220" y="990663"/>
            <a:ext cx="5874968" cy="2400657"/>
          </a:xfrm>
          <a:prstGeom prst="rect">
            <a:avLst/>
          </a:prstGeom>
          <a:noFill/>
        </p:spPr>
        <p:txBody>
          <a:bodyPr wrap="square" rtlCol="0">
            <a:spAutoFit/>
          </a:bodyPr>
          <a:lstStyle/>
          <a:p>
            <a:pPr>
              <a:lnSpc>
                <a:spcPts val="6000"/>
              </a:lnSpc>
            </a:pPr>
            <a:r>
              <a:rPr lang="fr-CA" sz="6000" spc="-300" dirty="0" smtClean="0">
                <a:solidFill>
                  <a:schemeClr val="bg1"/>
                </a:solidFill>
                <a:latin typeface="Georgia" panose="02040502050405020303" pitchFamily="18" charset="0"/>
                <a:cs typeface="Arial" panose="020B0604020202020204" pitchFamily="34" charset="0"/>
              </a:rPr>
              <a:t>Comment pouvons-nous aider?</a:t>
            </a:r>
            <a:endParaRPr lang="fr-CA" sz="6000" spc="-300" dirty="0">
              <a:solidFill>
                <a:schemeClr val="bg1"/>
              </a:solidFill>
              <a:latin typeface="Georgia" panose="02040502050405020303" pitchFamily="18" charset="0"/>
              <a:cs typeface="Arial" panose="020B0604020202020204" pitchFamily="34" charset="0"/>
            </a:endParaRPr>
          </a:p>
        </p:txBody>
      </p:sp>
      <p:sp>
        <p:nvSpPr>
          <p:cNvPr id="4" name="TextBox 3">
            <a:extLst>
              <a:ext uri="{FF2B5EF4-FFF2-40B4-BE49-F238E27FC236}">
                <a16:creationId xmlns:a16="http://schemas.microsoft.com/office/drawing/2014/main" id="{E7664906-8DDC-754B-B314-43034C6E5D0E}"/>
              </a:ext>
            </a:extLst>
          </p:cNvPr>
          <p:cNvSpPr txBox="1"/>
          <p:nvPr/>
        </p:nvSpPr>
        <p:spPr>
          <a:xfrm>
            <a:off x="1395686" y="567406"/>
            <a:ext cx="4656684" cy="246221"/>
          </a:xfrm>
          <a:prstGeom prst="rect">
            <a:avLst/>
          </a:prstGeom>
          <a:noFill/>
        </p:spPr>
        <p:txBody>
          <a:bodyPr wrap="square" rtlCol="0">
            <a:spAutoFit/>
          </a:bodyPr>
          <a:lstStyle/>
          <a:p>
            <a:r>
              <a:rPr lang="fr-CA" sz="1000" b="1" spc="300" dirty="0" smtClean="0">
                <a:solidFill>
                  <a:srgbClr val="EEF7D0"/>
                </a:solidFill>
                <a:latin typeface="Arial" panose="020B0604020202020204" pitchFamily="34" charset="0"/>
                <a:cs typeface="Arial" panose="020B0604020202020204" pitchFamily="34" charset="0"/>
              </a:rPr>
              <a:t>ÉLABORER LA STRATÉGIE</a:t>
            </a:r>
            <a:endParaRPr lang="fr-CA" sz="1000" b="1" spc="300" dirty="0">
              <a:solidFill>
                <a:srgbClr val="EEF7D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914A8C7-3A49-CA4F-8AB5-3A48457EBA92}"/>
              </a:ext>
            </a:extLst>
          </p:cNvPr>
          <p:cNvSpPr txBox="1"/>
          <p:nvPr/>
        </p:nvSpPr>
        <p:spPr>
          <a:xfrm>
            <a:off x="988220" y="3276034"/>
            <a:ext cx="5113845" cy="3447098"/>
          </a:xfrm>
          <a:prstGeom prst="rect">
            <a:avLst/>
          </a:prstGeom>
          <a:noFill/>
        </p:spPr>
        <p:txBody>
          <a:bodyPr wrap="square" rtlCol="0">
            <a:spAutoFit/>
          </a:bodyPr>
          <a:lstStyle/>
          <a:p>
            <a:pPr marL="342900" indent="-342900">
              <a:spcAft>
                <a:spcPts val="600"/>
              </a:spcAft>
              <a:buClr>
                <a:srgbClr val="00A26E"/>
              </a:buClr>
              <a:buSzPct val="100000"/>
              <a:buFont typeface="Segoe UI Symbol" panose="020B0502040204020203" pitchFamily="34" charset="0"/>
              <a:buChar char="⏤"/>
            </a:pPr>
            <a:r>
              <a:rPr lang="fr-CA" dirty="0" smtClean="0">
                <a:solidFill>
                  <a:schemeClr val="bg1"/>
                </a:solidFill>
                <a:latin typeface="Arial" panose="020B0604020202020204" pitchFamily="34" charset="0"/>
                <a:cs typeface="Arial" panose="020B0604020202020204" pitchFamily="34" charset="0"/>
              </a:rPr>
              <a:t>Quelles sont les principales familles qu’il faut communiquer?</a:t>
            </a:r>
          </a:p>
          <a:p>
            <a:pPr marL="342900" indent="-342900">
              <a:spcAft>
                <a:spcPts val="600"/>
              </a:spcAft>
              <a:buClr>
                <a:srgbClr val="00A26E"/>
              </a:buClr>
              <a:buSzPct val="100000"/>
              <a:buFont typeface="Segoe UI Symbol" panose="020B0502040204020203" pitchFamily="34" charset="0"/>
              <a:buChar char="⏤"/>
            </a:pPr>
            <a:r>
              <a:rPr lang="fr-CA" dirty="0" smtClean="0">
                <a:solidFill>
                  <a:schemeClr val="bg1"/>
                </a:solidFill>
                <a:latin typeface="Arial" panose="020B0604020202020204" pitchFamily="34" charset="0"/>
                <a:cs typeface="Arial" panose="020B0604020202020204" pitchFamily="34" charset="0"/>
              </a:rPr>
              <a:t>Quelle est la meilleure façon de communiquer avec elles? </a:t>
            </a:r>
          </a:p>
          <a:p>
            <a:pPr marL="342900" indent="-342900">
              <a:spcAft>
                <a:spcPts val="600"/>
              </a:spcAft>
              <a:buClr>
                <a:srgbClr val="00A26E"/>
              </a:buClr>
              <a:buSzPct val="100000"/>
              <a:buFont typeface="Segoe UI Symbol" panose="020B0502040204020203" pitchFamily="34" charset="0"/>
              <a:buChar char="⏤"/>
            </a:pPr>
            <a:r>
              <a:rPr lang="fr-CA" dirty="0" smtClean="0">
                <a:solidFill>
                  <a:schemeClr val="bg1"/>
                </a:solidFill>
                <a:latin typeface="Arial" panose="020B0604020202020204" pitchFamily="34" charset="0"/>
                <a:cs typeface="Arial" panose="020B0604020202020204" pitchFamily="34" charset="0"/>
              </a:rPr>
              <a:t>Quelles sont les lacunes en matière d’information?</a:t>
            </a:r>
          </a:p>
          <a:p>
            <a:pPr marL="342900" indent="-342900">
              <a:spcAft>
                <a:spcPts val="600"/>
              </a:spcAft>
              <a:buClr>
                <a:srgbClr val="00A26E"/>
              </a:buClr>
              <a:buSzPct val="100000"/>
              <a:buFont typeface="Segoe UI Symbol" panose="020B0502040204020203" pitchFamily="34" charset="0"/>
              <a:buChar char="⏤"/>
            </a:pPr>
            <a:r>
              <a:rPr lang="fr-CA" dirty="0" smtClean="0">
                <a:solidFill>
                  <a:schemeClr val="bg1"/>
                </a:solidFill>
                <a:latin typeface="Arial" panose="020B0604020202020204" pitchFamily="34" charset="0"/>
                <a:cs typeface="Arial" panose="020B0604020202020204" pitchFamily="34" charset="0"/>
              </a:rPr>
              <a:t>Quelles connaissances devons-nous </a:t>
            </a:r>
            <a:r>
              <a:rPr lang="fr-CA" dirty="0">
                <a:solidFill>
                  <a:schemeClr val="bg1"/>
                </a:solidFill>
                <a:latin typeface="Arial" panose="020B0604020202020204" pitchFamily="34" charset="0"/>
                <a:cs typeface="Arial" panose="020B0604020202020204" pitchFamily="34" charset="0"/>
              </a:rPr>
              <a:t>a</a:t>
            </a:r>
            <a:r>
              <a:rPr lang="fr-CA" dirty="0" smtClean="0">
                <a:solidFill>
                  <a:schemeClr val="bg1"/>
                </a:solidFill>
                <a:latin typeface="Arial" panose="020B0604020202020204" pitchFamily="34" charset="0"/>
                <a:cs typeface="Arial" panose="020B0604020202020204" pitchFamily="34" charset="0"/>
              </a:rPr>
              <a:t>voir pour planifier nos communications dont nous n’avons peut-être pas tenu compte?</a:t>
            </a:r>
          </a:p>
          <a:p>
            <a:pPr marL="342900" indent="-342900">
              <a:spcAft>
                <a:spcPts val="600"/>
              </a:spcAft>
              <a:buClr>
                <a:srgbClr val="00A26E"/>
              </a:buClr>
              <a:buSzPct val="100000"/>
              <a:buFont typeface="Segoe UI Symbol" panose="020B0502040204020203" pitchFamily="34" charset="0"/>
              <a:buChar char="⏤"/>
            </a:pPr>
            <a:r>
              <a:rPr lang="fr-CA" dirty="0" smtClean="0">
                <a:solidFill>
                  <a:schemeClr val="bg1"/>
                </a:solidFill>
                <a:latin typeface="Arial" panose="020B0604020202020204" pitchFamily="34" charset="0"/>
                <a:cs typeface="Arial" panose="020B0604020202020204" pitchFamily="34" charset="0"/>
              </a:rPr>
              <a:t>Quelles sont les possibilités que nous devrions étudier?</a:t>
            </a:r>
            <a:endParaRPr lang="fr-CA"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68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SPAC&quot;,&quot;Id&quot;:&quot;5cc0a33e3846430ccc77f9a6&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5115</TotalTime>
  <Words>528</Words>
  <Application>Microsoft Office PowerPoint</Application>
  <PresentationFormat>Widescreen</PresentationFormat>
  <Paragraphs>50</Paragraphs>
  <Slides>6</Slides>
  <Notes>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6</vt:i4>
      </vt:variant>
    </vt:vector>
  </HeadingPairs>
  <TitlesOfParts>
    <vt:vector size="19" baseType="lpstr">
      <vt:lpstr>Arial</vt:lpstr>
      <vt:lpstr>Calibri</vt:lpstr>
      <vt:lpstr>Georgia</vt:lpstr>
      <vt:lpstr>Gill Sans</vt:lpstr>
      <vt:lpstr>Montserrat</vt:lpstr>
      <vt:lpstr>Roboto</vt:lpstr>
      <vt:lpstr>Roboto Light</vt:lpstr>
      <vt:lpstr>Segoe UI Symbol</vt:lpstr>
      <vt:lpstr>Source Sans Pro Light</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Kathryn Doyle</cp:lastModifiedBy>
  <cp:revision>95</cp:revision>
  <cp:lastPrinted>2019-03-01T21:34:34Z</cp:lastPrinted>
  <dcterms:created xsi:type="dcterms:W3CDTF">2019-02-20T21:06:01Z</dcterms:created>
  <dcterms:modified xsi:type="dcterms:W3CDTF">2019-04-25T12:24:49Z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